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7" r:id="rId2"/>
    <p:sldId id="309" r:id="rId3"/>
    <p:sldId id="325" r:id="rId4"/>
    <p:sldId id="326" r:id="rId5"/>
    <p:sldId id="327" r:id="rId6"/>
    <p:sldId id="328" r:id="rId7"/>
    <p:sldId id="329" r:id="rId8"/>
    <p:sldId id="330" r:id="rId9"/>
    <p:sldId id="331" r:id="rId10"/>
    <p:sldId id="343" r:id="rId11"/>
    <p:sldId id="344" r:id="rId12"/>
    <p:sldId id="332" r:id="rId13"/>
    <p:sldId id="333" r:id="rId14"/>
    <p:sldId id="334" r:id="rId15"/>
    <p:sldId id="335" r:id="rId16"/>
    <p:sldId id="336" r:id="rId17"/>
    <p:sldId id="337" r:id="rId18"/>
    <p:sldId id="338" r:id="rId19"/>
    <p:sldId id="339" r:id="rId20"/>
    <p:sldId id="341" r:id="rId21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" userDrawn="1">
          <p15:clr>
            <a:srgbClr val="A4A3A4"/>
          </p15:clr>
        </p15:guide>
        <p15:guide id="2" pos="7" userDrawn="1">
          <p15:clr>
            <a:srgbClr val="A4A3A4"/>
          </p15:clr>
        </p15:guide>
        <p15:guide id="4" pos="753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265A"/>
    <a:srgbClr val="FFD106"/>
    <a:srgbClr val="FCD60F"/>
    <a:srgbClr val="0086EB"/>
    <a:srgbClr val="10E0FF"/>
    <a:srgbClr val="006EE9"/>
    <a:srgbClr val="162E5C"/>
    <a:srgbClr val="4889E1"/>
    <a:srgbClr val="FFCD00"/>
    <a:srgbClr val="DFE2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990" autoAdjust="0"/>
    <p:restoredTop sz="94152" autoAdjust="0"/>
  </p:normalViewPr>
  <p:slideViewPr>
    <p:cSldViewPr snapToGrid="0" showGuides="1">
      <p:cViewPr varScale="1">
        <p:scale>
          <a:sx n="82" d="100"/>
          <a:sy n="82" d="100"/>
        </p:scale>
        <p:origin x="1085" y="77"/>
      </p:cViewPr>
      <p:guideLst>
        <p:guide orient="horz" pos="5"/>
        <p:guide pos="7"/>
        <p:guide pos="7537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12" d="100"/>
          <a:sy n="112" d="100"/>
        </p:scale>
        <p:origin x="4308" y="6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4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4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C2F95-AB10-4187-A17A-D47F00A06314}" type="datetimeFigureOut">
              <a:rPr lang="de-DE" smtClean="0"/>
              <a:t>03.07.2025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246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8246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215B6-73B6-48EF-84B3-AB086A9D28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590662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6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7" y="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50" y="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6416D-BD56-4073-A720-5980D9FFDE12}" type="datetimeFigureOut">
              <a:rPr lang="de-DE" smtClean="0"/>
              <a:t>03.07.2025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8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7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50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0FFA82-A804-4D64-8B34-D3A544585A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761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7647CE-721C-4AFC-8908-001E9FEDF4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C5F52F1-AEFA-413D-BEC7-9BA1D8D7C5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C2CD3B-634D-4DFE-B648-7A118F133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ADFB8-6BB9-42ED-B0D9-D78B1FE3ABCF}" type="datetimeFigureOut">
              <a:rPr lang="de-DE" smtClean="0"/>
              <a:t>03.07.2025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DF12452-EE75-40F3-9CE8-E85580311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53C3335-9E4A-4F8B-A641-A579A684B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EBC8-2025-4698-A596-F625D93F7B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279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654ED7-D549-45B3-917E-7EBF6D5DE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2BDFB79-86BE-410A-8A08-E276B58BAE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B19067A-131F-497F-A62B-6360134CCA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221E8AD-4110-4CAA-935A-871669C5A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ADFB8-6BB9-42ED-B0D9-D78B1FE3ABCF}" type="datetimeFigureOut">
              <a:rPr lang="de-DE" smtClean="0"/>
              <a:t>03.07.2025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9FA2B3D-23FC-4283-9FDB-000F4B95D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E06A63F-0332-4148-834F-D449A40D7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EBC8-2025-4698-A596-F625D93F7B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242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8A5262-2E31-45CF-B923-19AFE0353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8B57EDC-71CE-4202-84C1-32D1E197D2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C68A39A-26DE-4661-AC52-B042BCEE5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ADFB8-6BB9-42ED-B0D9-D78B1FE3ABCF}" type="datetimeFigureOut">
              <a:rPr lang="de-DE" smtClean="0"/>
              <a:t>03.07.2025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5802F3E-0264-461A-BA5B-169B7C9E5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F8947E-5038-4499-A410-E3F3154F3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EBC8-2025-4698-A596-F625D93F7B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7156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A69C907-450F-4C89-863A-9B3FFF5BA6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9E0BD93-3D36-443E-8FCB-D3E51019D8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FF5E209-2C03-4B99-8620-00FF29A92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ADFB8-6BB9-42ED-B0D9-D78B1FE3ABCF}" type="datetimeFigureOut">
              <a:rPr lang="de-DE" smtClean="0"/>
              <a:t>03.07.2025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7B546BA-FDA0-4779-9CF6-B3EC83ED9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1962A47-E3A5-456A-B345-19E53BACA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EBC8-2025-4698-A596-F625D93F7B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7631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EF5A6515-7A52-47F6-9242-5319A451390C}"/>
              </a:ext>
            </a:extLst>
          </p:cNvPr>
          <p:cNvSpPr/>
          <p:nvPr userDrawn="1"/>
        </p:nvSpPr>
        <p:spPr>
          <a:xfrm>
            <a:off x="0" y="1"/>
            <a:ext cx="12192000" cy="1209674"/>
          </a:xfrm>
          <a:prstGeom prst="rect">
            <a:avLst/>
          </a:prstGeom>
          <a:gradFill flip="none" rotWithShape="1">
            <a:gsLst>
              <a:gs pos="0">
                <a:srgbClr val="A6C7EE"/>
              </a:gs>
              <a:gs pos="46000">
                <a:srgbClr val="C8D4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1C1D8F6-3695-4257-9D8A-34EB97C1F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064"/>
            <a:ext cx="10515600" cy="958850"/>
          </a:xfrm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624FB60-1252-4D84-AAE6-420832D8B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A53A97-2F0B-4B2D-9493-56D02507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ADFB8-6BB9-42ED-B0D9-D78B1FE3ABCF}" type="datetimeFigureOut">
              <a:rPr lang="de-DE" smtClean="0"/>
              <a:t>03.07.2025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1926DDD-9A77-464D-B407-DA1480032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A8B5225-2605-4012-BFD8-C935640CF1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04" r="48111"/>
          <a:stretch/>
        </p:blipFill>
        <p:spPr>
          <a:xfrm>
            <a:off x="11010900" y="0"/>
            <a:ext cx="1181100" cy="6858000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2A6153EB-6618-4E1E-BA1E-AE764C0CF938}"/>
              </a:ext>
            </a:extLst>
          </p:cNvPr>
          <p:cNvSpPr/>
          <p:nvPr userDrawn="1"/>
        </p:nvSpPr>
        <p:spPr>
          <a:xfrm>
            <a:off x="11010900" y="0"/>
            <a:ext cx="11811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6F11D19-CB29-41EE-BDDE-AF87B19053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9" t="34283" r="3889" b="40827"/>
          <a:stretch/>
        </p:blipFill>
        <p:spPr>
          <a:xfrm>
            <a:off x="8938541" y="6363909"/>
            <a:ext cx="2072359" cy="35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883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F1AFD-8AAB-44B3-8A4E-998ADD7A6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F9FD2C7-66A6-4500-BAB3-8F85653BD4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F8BAD8A-3DB2-45DC-8EA4-209795471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ADFB8-6BB9-42ED-B0D9-D78B1FE3ABCF}" type="datetimeFigureOut">
              <a:rPr lang="de-DE" smtClean="0"/>
              <a:t>03.07.2025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D06768D-0FA9-42B9-990A-3E21DC51D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E6B80C2-7643-43F6-A848-644608F00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EBC8-2025-4698-A596-F625D93F7B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5818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2A57C1-AE28-4F08-8DD3-E368E9989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878C81-5FF9-4913-A538-2CFFF4FB66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5BBD4DC-DFF9-471C-A0FF-A9BE150C2E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FC7A8E9-07C1-400B-86A6-34226123E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ADFB8-6BB9-42ED-B0D9-D78B1FE3ABCF}" type="datetimeFigureOut">
              <a:rPr lang="de-DE" smtClean="0"/>
              <a:t>03.07.2025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AD6CC54-6B92-4F1E-811F-1BB6D9602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F315C6-8AF0-424F-9356-EE5B3CBD6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EBC8-2025-4698-A596-F625D93F7B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1426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BDC1C1-9D51-45D2-8768-90349D9E8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0A8783A-AAEA-4D3C-9757-62CD7CA49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D32B73C-0F9C-4C7F-A20D-CB4FE75327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75F7125-5453-45F3-AA0D-7C17678D96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BAF9CD-93F1-48C4-951F-5D7F071C3E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673422D-180D-401D-9507-758760412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ADFB8-6BB9-42ED-B0D9-D78B1FE3ABCF}" type="datetimeFigureOut">
              <a:rPr lang="de-DE" smtClean="0"/>
              <a:t>03.07.2025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A0B23B7-A011-41F6-A0D1-43EBF66FD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D197329-4723-4856-85C4-D2C930BFD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EBC8-2025-4698-A596-F625D93F7B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5205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DB9417-0F02-4C2F-85C5-645A870A2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04B2CD0-3BC5-4B4D-8D85-7A1B3A26E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ADFB8-6BB9-42ED-B0D9-D78B1FE3ABCF}" type="datetimeFigureOut">
              <a:rPr lang="de-DE" smtClean="0"/>
              <a:t>03.07.2025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A5BFDFC-08E8-4F9E-84E4-313136BFE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2769A9B-DE01-4524-B97B-9AC186B1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EBC8-2025-4698-A596-F625D93F7B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1548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DC4238B-6F4A-49F7-96BF-2FEDCC51B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ADFB8-6BB9-42ED-B0D9-D78B1FE3ABCF}" type="datetimeFigureOut">
              <a:rPr lang="de-DE" smtClean="0"/>
              <a:t>03.07.2025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E1228B9-6EED-4FA9-BB6B-7EF4822F8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D4849F3-4E00-4D0B-BC31-5DB8C4196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EBC8-2025-4698-A596-F625D93F7B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7396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14">
            <a:extLst>
              <a:ext uri="{FF2B5EF4-FFF2-40B4-BE49-F238E27FC236}">
                <a16:creationId xmlns:a16="http://schemas.microsoft.com/office/drawing/2014/main" id="{9CB234FF-1906-1650-38F8-736CB2E37747}"/>
              </a:ext>
            </a:extLst>
          </p:cNvPr>
          <p:cNvSpPr/>
          <p:nvPr userDrawn="1"/>
        </p:nvSpPr>
        <p:spPr>
          <a:xfrm>
            <a:off x="195248" y="4483304"/>
            <a:ext cx="1813154" cy="2365540"/>
          </a:xfrm>
          <a:custGeom>
            <a:avLst/>
            <a:gdLst>
              <a:gd name="connsiteX0" fmla="*/ 0 w 1813154"/>
              <a:gd name="connsiteY0" fmla="*/ 2365541 h 2365540"/>
              <a:gd name="connsiteX1" fmla="*/ 951691 w 1813154"/>
              <a:gd name="connsiteY1" fmla="*/ 2365541 h 2365540"/>
              <a:gd name="connsiteX2" fmla="*/ 1813155 w 1813154"/>
              <a:gd name="connsiteY2" fmla="*/ 824000 h 2365540"/>
              <a:gd name="connsiteX3" fmla="*/ 1321856 w 1813154"/>
              <a:gd name="connsiteY3" fmla="*/ 0 h 2365540"/>
              <a:gd name="connsiteX4" fmla="*/ 0 w 1813154"/>
              <a:gd name="connsiteY4" fmla="*/ 2365541 h 2365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154" h="2365540">
                <a:moveTo>
                  <a:pt x="0" y="2365541"/>
                </a:moveTo>
                <a:lnTo>
                  <a:pt x="951691" y="2365541"/>
                </a:lnTo>
                <a:lnTo>
                  <a:pt x="1813155" y="824000"/>
                </a:lnTo>
                <a:lnTo>
                  <a:pt x="1321856" y="0"/>
                </a:lnTo>
                <a:lnTo>
                  <a:pt x="0" y="2365541"/>
                </a:lnTo>
                <a:close/>
              </a:path>
            </a:pathLst>
          </a:custGeom>
          <a:solidFill>
            <a:srgbClr val="09265A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7" name="Freeform: Shape 59">
            <a:extLst>
              <a:ext uri="{FF2B5EF4-FFF2-40B4-BE49-F238E27FC236}">
                <a16:creationId xmlns:a16="http://schemas.microsoft.com/office/drawing/2014/main" id="{C81CD58E-776C-E798-EA6F-008BDD0E4EBE}"/>
              </a:ext>
            </a:extLst>
          </p:cNvPr>
          <p:cNvSpPr/>
          <p:nvPr userDrawn="1"/>
        </p:nvSpPr>
        <p:spPr>
          <a:xfrm flipH="1">
            <a:off x="1196857" y="4095753"/>
            <a:ext cx="1042835" cy="2762246"/>
          </a:xfrm>
          <a:custGeom>
            <a:avLst/>
            <a:gdLst>
              <a:gd name="connsiteX0" fmla="*/ 1038971 w 1038971"/>
              <a:gd name="connsiteY0" fmla="*/ 2742473 h 2742472"/>
              <a:gd name="connsiteX1" fmla="*/ 861141 w 1038971"/>
              <a:gd name="connsiteY1" fmla="*/ 2742473 h 2742472"/>
              <a:gd name="connsiteX2" fmla="*/ 0 w 1038971"/>
              <a:gd name="connsiteY2" fmla="*/ 1201343 h 2742472"/>
              <a:gd name="connsiteX3" fmla="*/ 716199 w 1038971"/>
              <a:gd name="connsiteY3" fmla="*/ 0 h 2742472"/>
              <a:gd name="connsiteX4" fmla="*/ 802210 w 1038971"/>
              <a:gd name="connsiteY4" fmla="*/ 153968 h 2742472"/>
              <a:gd name="connsiteX5" fmla="*/ 177831 w 1038971"/>
              <a:gd name="connsiteY5" fmla="*/ 1201343 h 2742472"/>
              <a:gd name="connsiteX6" fmla="*/ 1038971 w 1038971"/>
              <a:gd name="connsiteY6" fmla="*/ 2742473 h 274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8971" h="2742472">
                <a:moveTo>
                  <a:pt x="1038971" y="2742473"/>
                </a:moveTo>
                <a:lnTo>
                  <a:pt x="861141" y="2742473"/>
                </a:lnTo>
                <a:lnTo>
                  <a:pt x="0" y="1201343"/>
                </a:lnTo>
                <a:lnTo>
                  <a:pt x="716199" y="0"/>
                </a:lnTo>
                <a:lnTo>
                  <a:pt x="802210" y="153968"/>
                </a:lnTo>
                <a:lnTo>
                  <a:pt x="177831" y="1201343"/>
                </a:lnTo>
                <a:lnTo>
                  <a:pt x="1038971" y="2742473"/>
                </a:lnTo>
                <a:close/>
              </a:path>
            </a:pathLst>
          </a:custGeom>
          <a:solidFill>
            <a:srgbClr val="041D5A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A690D32-C545-9DA3-3562-86216BBFAC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3634"/>
          <a:stretch/>
        </p:blipFill>
        <p:spPr>
          <a:xfrm>
            <a:off x="-243588" y="-13731"/>
            <a:ext cx="2297789" cy="6858000"/>
          </a:xfrm>
          <a:prstGeom prst="rect">
            <a:avLst/>
          </a:prstGeom>
        </p:spPr>
      </p:pic>
      <p:sp>
        <p:nvSpPr>
          <p:cNvPr id="7" name="Freeform: Shape 13">
            <a:extLst>
              <a:ext uri="{FF2B5EF4-FFF2-40B4-BE49-F238E27FC236}">
                <a16:creationId xmlns:a16="http://schemas.microsoft.com/office/drawing/2014/main" id="{4A8AE00F-B67E-5A00-8013-8BB582F83289}"/>
              </a:ext>
            </a:extLst>
          </p:cNvPr>
          <p:cNvSpPr/>
          <p:nvPr userDrawn="1"/>
        </p:nvSpPr>
        <p:spPr>
          <a:xfrm>
            <a:off x="-506628" y="-13731"/>
            <a:ext cx="2692831" cy="6862576"/>
          </a:xfrm>
          <a:custGeom>
            <a:avLst/>
            <a:gdLst>
              <a:gd name="connsiteX0" fmla="*/ 2161467 w 2692831"/>
              <a:gd name="connsiteY0" fmla="*/ 3625477 h 6862576"/>
              <a:gd name="connsiteX1" fmla="*/ 352474 w 2692831"/>
              <a:gd name="connsiteY1" fmla="*/ 6862577 h 6862576"/>
              <a:gd name="connsiteX2" fmla="*/ 879676 w 2692831"/>
              <a:gd name="connsiteY2" fmla="*/ 6862577 h 6862576"/>
              <a:gd name="connsiteX3" fmla="*/ 2692831 w 2692831"/>
              <a:gd name="connsiteY3" fmla="*/ 3618089 h 6862576"/>
              <a:gd name="connsiteX4" fmla="*/ 535736 w 2692831"/>
              <a:gd name="connsiteY4" fmla="*/ 0 h 6862576"/>
              <a:gd name="connsiteX5" fmla="*/ 0 w 2692831"/>
              <a:gd name="connsiteY5" fmla="*/ 0 h 6862576"/>
              <a:gd name="connsiteX6" fmla="*/ 2161467 w 2692831"/>
              <a:gd name="connsiteY6" fmla="*/ 3625477 h 686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92831" h="6862576">
                <a:moveTo>
                  <a:pt x="2161467" y="3625477"/>
                </a:moveTo>
                <a:lnTo>
                  <a:pt x="352474" y="6862577"/>
                </a:lnTo>
                <a:lnTo>
                  <a:pt x="879676" y="6862577"/>
                </a:lnTo>
                <a:lnTo>
                  <a:pt x="2692831" y="3618089"/>
                </a:lnTo>
                <a:lnTo>
                  <a:pt x="535736" y="0"/>
                </a:lnTo>
                <a:lnTo>
                  <a:pt x="0" y="0"/>
                </a:lnTo>
                <a:lnTo>
                  <a:pt x="2161467" y="3625477"/>
                </a:lnTo>
                <a:close/>
              </a:path>
            </a:pathLst>
          </a:custGeom>
          <a:solidFill>
            <a:srgbClr val="DFE222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0" name="Freeform: Shape 26">
            <a:extLst>
              <a:ext uri="{FF2B5EF4-FFF2-40B4-BE49-F238E27FC236}">
                <a16:creationId xmlns:a16="http://schemas.microsoft.com/office/drawing/2014/main" id="{A30E3F5E-37A2-8346-C9FA-5DA05C785276}"/>
              </a:ext>
            </a:extLst>
          </p:cNvPr>
          <p:cNvSpPr/>
          <p:nvPr userDrawn="1"/>
        </p:nvSpPr>
        <p:spPr>
          <a:xfrm>
            <a:off x="-2312" y="1"/>
            <a:ext cx="5109469" cy="6862576"/>
          </a:xfrm>
          <a:custGeom>
            <a:avLst/>
            <a:gdLst>
              <a:gd name="connsiteX0" fmla="*/ 5109470 w 5109469"/>
              <a:gd name="connsiteY0" fmla="*/ 3625477 h 6862576"/>
              <a:gd name="connsiteX1" fmla="*/ 3300477 w 5109469"/>
              <a:gd name="connsiteY1" fmla="*/ 6862577 h 6862576"/>
              <a:gd name="connsiteX2" fmla="*/ 0 w 5109469"/>
              <a:gd name="connsiteY2" fmla="*/ 6862577 h 6862576"/>
              <a:gd name="connsiteX3" fmla="*/ 0 w 5109469"/>
              <a:gd name="connsiteY3" fmla="*/ 0 h 6862576"/>
              <a:gd name="connsiteX4" fmla="*/ 2948003 w 5109469"/>
              <a:gd name="connsiteY4" fmla="*/ 0 h 6862576"/>
              <a:gd name="connsiteX5" fmla="*/ 5109470 w 5109469"/>
              <a:gd name="connsiteY5" fmla="*/ 3625477 h 686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09469" h="6862576">
                <a:moveTo>
                  <a:pt x="5109470" y="3625477"/>
                </a:moveTo>
                <a:lnTo>
                  <a:pt x="3300477" y="6862577"/>
                </a:lnTo>
                <a:lnTo>
                  <a:pt x="0" y="6862577"/>
                </a:lnTo>
                <a:lnTo>
                  <a:pt x="0" y="0"/>
                </a:lnTo>
                <a:lnTo>
                  <a:pt x="2948003" y="0"/>
                </a:lnTo>
                <a:lnTo>
                  <a:pt x="5109470" y="3625477"/>
                </a:lnTo>
                <a:close/>
              </a:path>
            </a:pathLst>
          </a:custGeom>
          <a:noFill/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60A5EC-D7BA-75B4-36A7-6C2623FDFC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296" y="212910"/>
            <a:ext cx="11507854" cy="676090"/>
          </a:xfrm>
        </p:spPr>
        <p:txBody>
          <a:bodyPr>
            <a:noAutofit/>
          </a:bodyPr>
          <a:lstStyle>
            <a:lvl1pPr marL="0" indent="0">
              <a:buNone/>
              <a:defRPr sz="3600">
                <a:solidFill>
                  <a:srgbClr val="021C5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B19F0052-D744-85A4-89C8-D2B6E647016D}"/>
              </a:ext>
            </a:extLst>
          </p:cNvPr>
          <p:cNvCxnSpPr>
            <a:cxnSpLocks/>
          </p:cNvCxnSpPr>
          <p:nvPr userDrawn="1"/>
        </p:nvCxnSpPr>
        <p:spPr>
          <a:xfrm>
            <a:off x="546100" y="988426"/>
            <a:ext cx="11645900" cy="0"/>
          </a:xfrm>
          <a:prstGeom prst="line">
            <a:avLst/>
          </a:prstGeom>
          <a:ln w="38100">
            <a:solidFill>
              <a:srgbClr val="DFE2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4224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C5F7A8-C8D2-4904-8133-0B0A147B3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D51650-2BD7-4ADE-ADF6-CB7714935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C0FBE42-C01A-4C49-970D-EA138570C9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C186B7D-8A4A-45F4-B856-9DDE8A9EF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ADFB8-6BB9-42ED-B0D9-D78B1FE3ABCF}" type="datetimeFigureOut">
              <a:rPr lang="de-DE" smtClean="0"/>
              <a:t>03.07.2025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EDECAA0-6B78-447C-87FC-EFFDFEF4A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E525853-8F5D-4F64-926B-EEBDB47E9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EBC8-2025-4698-A596-F625D93F7B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9152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F500FFE-0ACB-4282-B8F0-3CBE364EF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7015A8B-7202-4751-85EE-3E92D50C57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32EBB0-AB8F-4F9F-979B-310F4DF830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ADFB8-6BB9-42ED-B0D9-D78B1FE3ABCF}" type="datetimeFigureOut">
              <a:rPr lang="de-DE" smtClean="0"/>
              <a:t>03.07.2025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A10F55D-B60F-4B74-BE4F-B640E98EFA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23F4BC2-3E1E-4A8E-A15A-F62557055B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3EBC8-2025-4698-A596-F625D93F7B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2389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18" Type="http://schemas.openxmlformats.org/officeDocument/2006/relationships/image" Target="../media/image3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17" Type="http://schemas.openxmlformats.org/officeDocument/2006/relationships/image" Target="../media/image21.png"/><Relationship Id="rId2" Type="http://schemas.openxmlformats.org/officeDocument/2006/relationships/image" Target="../media/image8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7A782301-FA1F-701B-CE8B-C2D22500B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703" y="350713"/>
            <a:ext cx="4411456" cy="744792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6D6B2F07-FB0D-1A27-9B29-39145AD8C6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002" r="24554" b="7397"/>
          <a:stretch/>
        </p:blipFill>
        <p:spPr>
          <a:xfrm>
            <a:off x="6556518" y="22383"/>
            <a:ext cx="6615567" cy="6860384"/>
          </a:xfrm>
          <a:prstGeom prst="rect">
            <a:avLst/>
          </a:prstGeom>
        </p:spPr>
      </p:pic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FBD6AB84-2AA0-C2B3-E205-BEC41D760505}"/>
              </a:ext>
            </a:extLst>
          </p:cNvPr>
          <p:cNvSpPr/>
          <p:nvPr/>
        </p:nvSpPr>
        <p:spPr>
          <a:xfrm>
            <a:off x="6247581" y="1"/>
            <a:ext cx="2692050" cy="6860384"/>
          </a:xfrm>
          <a:custGeom>
            <a:avLst/>
            <a:gdLst>
              <a:gd name="connsiteX0" fmla="*/ 531314 w 2692050"/>
              <a:gd name="connsiteY0" fmla="*/ 3624364 h 6860384"/>
              <a:gd name="connsiteX1" fmla="*/ 2339605 w 2692050"/>
              <a:gd name="connsiteY1" fmla="*/ 6860384 h 6860384"/>
              <a:gd name="connsiteX2" fmla="*/ 1812545 w 2692050"/>
              <a:gd name="connsiteY2" fmla="*/ 6860384 h 6860384"/>
              <a:gd name="connsiteX3" fmla="*/ 0 w 2692050"/>
              <a:gd name="connsiteY3" fmla="*/ 3616894 h 6860384"/>
              <a:gd name="connsiteX4" fmla="*/ 2156379 w 2692050"/>
              <a:gd name="connsiteY4" fmla="*/ 0 h 6860384"/>
              <a:gd name="connsiteX5" fmla="*/ 2692050 w 2692050"/>
              <a:gd name="connsiteY5" fmla="*/ 0 h 6860384"/>
              <a:gd name="connsiteX6" fmla="*/ 531314 w 2692050"/>
              <a:gd name="connsiteY6" fmla="*/ 3624364 h 686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92050" h="6860384">
                <a:moveTo>
                  <a:pt x="531314" y="3624364"/>
                </a:moveTo>
                <a:lnTo>
                  <a:pt x="2339605" y="6860384"/>
                </a:lnTo>
                <a:lnTo>
                  <a:pt x="1812545" y="6860384"/>
                </a:lnTo>
                <a:lnTo>
                  <a:pt x="0" y="3616894"/>
                </a:lnTo>
                <a:lnTo>
                  <a:pt x="2156379" y="0"/>
                </a:lnTo>
                <a:lnTo>
                  <a:pt x="2692050" y="0"/>
                </a:lnTo>
                <a:lnTo>
                  <a:pt x="531314" y="3624364"/>
                </a:lnTo>
                <a:close/>
              </a:path>
            </a:pathLst>
          </a:custGeom>
          <a:solidFill>
            <a:srgbClr val="E5E419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CB4D011C-40AB-C75A-F720-78FBC2071E64}"/>
              </a:ext>
            </a:extLst>
          </p:cNvPr>
          <p:cNvSpPr/>
          <p:nvPr/>
        </p:nvSpPr>
        <p:spPr>
          <a:xfrm>
            <a:off x="6227556" y="4495569"/>
            <a:ext cx="1812545" cy="2364816"/>
          </a:xfrm>
          <a:custGeom>
            <a:avLst/>
            <a:gdLst>
              <a:gd name="connsiteX0" fmla="*/ 1812545 w 1812545"/>
              <a:gd name="connsiteY0" fmla="*/ 2364816 h 2364816"/>
              <a:gd name="connsiteX1" fmla="*/ 861244 w 1812545"/>
              <a:gd name="connsiteY1" fmla="*/ 2364816 h 2364816"/>
              <a:gd name="connsiteX2" fmla="*/ 0 w 1812545"/>
              <a:gd name="connsiteY2" fmla="*/ 823686 h 2364816"/>
              <a:gd name="connsiteX3" fmla="*/ 491162 w 1812545"/>
              <a:gd name="connsiteY3" fmla="*/ 0 h 2364816"/>
              <a:gd name="connsiteX4" fmla="*/ 1812545 w 1812545"/>
              <a:gd name="connsiteY4" fmla="*/ 2364816 h 2364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2545" h="2364816">
                <a:moveTo>
                  <a:pt x="1812545" y="2364816"/>
                </a:moveTo>
                <a:lnTo>
                  <a:pt x="861244" y="2364816"/>
                </a:lnTo>
                <a:lnTo>
                  <a:pt x="0" y="823686"/>
                </a:lnTo>
                <a:lnTo>
                  <a:pt x="491162" y="0"/>
                </a:lnTo>
                <a:lnTo>
                  <a:pt x="1812545" y="2364816"/>
                </a:lnTo>
                <a:close/>
              </a:path>
            </a:pathLst>
          </a:custGeom>
          <a:solidFill>
            <a:srgbClr val="041D5A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6E327497-A7F5-2FC2-B93F-D96E97A9C4F2}"/>
              </a:ext>
            </a:extLst>
          </p:cNvPr>
          <p:cNvSpPr/>
          <p:nvPr/>
        </p:nvSpPr>
        <p:spPr>
          <a:xfrm>
            <a:off x="5791383" y="4117912"/>
            <a:ext cx="1038971" cy="2742472"/>
          </a:xfrm>
          <a:custGeom>
            <a:avLst/>
            <a:gdLst>
              <a:gd name="connsiteX0" fmla="*/ 1038971 w 1038971"/>
              <a:gd name="connsiteY0" fmla="*/ 2742473 h 2742472"/>
              <a:gd name="connsiteX1" fmla="*/ 861141 w 1038971"/>
              <a:gd name="connsiteY1" fmla="*/ 2742473 h 2742472"/>
              <a:gd name="connsiteX2" fmla="*/ 0 w 1038971"/>
              <a:gd name="connsiteY2" fmla="*/ 1201343 h 2742472"/>
              <a:gd name="connsiteX3" fmla="*/ 716199 w 1038971"/>
              <a:gd name="connsiteY3" fmla="*/ 0 h 2742472"/>
              <a:gd name="connsiteX4" fmla="*/ 802210 w 1038971"/>
              <a:gd name="connsiteY4" fmla="*/ 153968 h 2742472"/>
              <a:gd name="connsiteX5" fmla="*/ 177831 w 1038971"/>
              <a:gd name="connsiteY5" fmla="*/ 1201343 h 2742472"/>
              <a:gd name="connsiteX6" fmla="*/ 1038971 w 1038971"/>
              <a:gd name="connsiteY6" fmla="*/ 2742473 h 274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8971" h="2742472">
                <a:moveTo>
                  <a:pt x="1038971" y="2742473"/>
                </a:moveTo>
                <a:lnTo>
                  <a:pt x="861141" y="2742473"/>
                </a:lnTo>
                <a:lnTo>
                  <a:pt x="0" y="1201343"/>
                </a:lnTo>
                <a:lnTo>
                  <a:pt x="716199" y="0"/>
                </a:lnTo>
                <a:lnTo>
                  <a:pt x="802210" y="153968"/>
                </a:lnTo>
                <a:lnTo>
                  <a:pt x="177831" y="1201343"/>
                </a:lnTo>
                <a:lnTo>
                  <a:pt x="1038971" y="2742473"/>
                </a:lnTo>
                <a:close/>
              </a:path>
            </a:pathLst>
          </a:custGeom>
          <a:solidFill>
            <a:srgbClr val="041D5A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24942B5-FD8D-C0BF-C6EB-9E6E6F466CE8}"/>
              </a:ext>
            </a:extLst>
          </p:cNvPr>
          <p:cNvGrpSpPr/>
          <p:nvPr/>
        </p:nvGrpSpPr>
        <p:grpSpPr>
          <a:xfrm>
            <a:off x="1132884" y="1095505"/>
            <a:ext cx="1524529" cy="406499"/>
            <a:chOff x="6017252" y="844852"/>
            <a:chExt cx="1524529" cy="406499"/>
          </a:xfrm>
          <a:solidFill>
            <a:srgbClr val="E5E419"/>
          </a:solidFill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EBF7179-1D6C-F2F2-BF1F-085657BE1118}"/>
                </a:ext>
              </a:extLst>
            </p:cNvPr>
            <p:cNvSpPr/>
            <p:nvPr/>
          </p:nvSpPr>
          <p:spPr>
            <a:xfrm>
              <a:off x="6017252" y="844852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0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42542B2-D5B8-7389-B5F9-B24AC89DC35C}"/>
                </a:ext>
              </a:extLst>
            </p:cNvPr>
            <p:cNvSpPr/>
            <p:nvPr/>
          </p:nvSpPr>
          <p:spPr>
            <a:xfrm>
              <a:off x="6372913" y="844852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-1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-1" y="78916"/>
                    <a:pt x="-1" y="50838"/>
                  </a:cubicBezTo>
                  <a:cubicBezTo>
                    <a:pt x="-1" y="22761"/>
                    <a:pt x="22760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0F13690-5DC6-7506-8371-36A415314F67}"/>
                </a:ext>
              </a:extLst>
            </p:cNvPr>
            <p:cNvSpPr/>
            <p:nvPr/>
          </p:nvSpPr>
          <p:spPr>
            <a:xfrm>
              <a:off x="6728678" y="844852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0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8" y="0"/>
                  </a:cubicBezTo>
                  <a:cubicBezTo>
                    <a:pt x="78916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EE1BD23E-67AC-CC46-93D4-F5882B13B608}"/>
                </a:ext>
              </a:extLst>
            </p:cNvPr>
            <p:cNvSpPr/>
            <p:nvPr/>
          </p:nvSpPr>
          <p:spPr>
            <a:xfrm>
              <a:off x="7084340" y="844852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-1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-1" y="78916"/>
                    <a:pt x="-1" y="50838"/>
                  </a:cubicBezTo>
                  <a:cubicBezTo>
                    <a:pt x="-1" y="22761"/>
                    <a:pt x="22760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C3DF9C6-7107-1A73-98E9-607A38568D5E}"/>
                </a:ext>
              </a:extLst>
            </p:cNvPr>
            <p:cNvSpPr/>
            <p:nvPr/>
          </p:nvSpPr>
          <p:spPr>
            <a:xfrm>
              <a:off x="7440105" y="844852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-1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-1" y="78916"/>
                    <a:pt x="-1" y="50838"/>
                  </a:cubicBezTo>
                  <a:cubicBezTo>
                    <a:pt x="-1" y="22761"/>
                    <a:pt x="22760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1875C82-4E78-2E03-83E9-C26C5994409A}"/>
                </a:ext>
              </a:extLst>
            </p:cNvPr>
            <p:cNvSpPr/>
            <p:nvPr/>
          </p:nvSpPr>
          <p:spPr>
            <a:xfrm>
              <a:off x="6017252" y="1149675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0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11F491E-C658-66E7-E49A-D4D80D906C95}"/>
                </a:ext>
              </a:extLst>
            </p:cNvPr>
            <p:cNvSpPr/>
            <p:nvPr/>
          </p:nvSpPr>
          <p:spPr>
            <a:xfrm>
              <a:off x="6372913" y="1149675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-1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-1" y="78916"/>
                    <a:pt x="-1" y="50838"/>
                  </a:cubicBezTo>
                  <a:cubicBezTo>
                    <a:pt x="-1" y="22761"/>
                    <a:pt x="22760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1CB6C6D-2925-2D9E-7824-FD4B22E0BA5A}"/>
                </a:ext>
              </a:extLst>
            </p:cNvPr>
            <p:cNvSpPr/>
            <p:nvPr/>
          </p:nvSpPr>
          <p:spPr>
            <a:xfrm>
              <a:off x="6728678" y="1149675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0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8" y="0"/>
                  </a:cubicBezTo>
                  <a:cubicBezTo>
                    <a:pt x="78916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EBB2F60-0F7E-6ADE-A52A-AA49A4DDF338}"/>
                </a:ext>
              </a:extLst>
            </p:cNvPr>
            <p:cNvSpPr/>
            <p:nvPr/>
          </p:nvSpPr>
          <p:spPr>
            <a:xfrm>
              <a:off x="7084340" y="1149675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-1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-1" y="78916"/>
                    <a:pt x="-1" y="50838"/>
                  </a:cubicBezTo>
                  <a:cubicBezTo>
                    <a:pt x="-1" y="22761"/>
                    <a:pt x="22760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FBC90FF-0B73-D99F-3D84-3E74672F4FBC}"/>
                </a:ext>
              </a:extLst>
            </p:cNvPr>
            <p:cNvSpPr/>
            <p:nvPr/>
          </p:nvSpPr>
          <p:spPr>
            <a:xfrm>
              <a:off x="7440105" y="1149675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-1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-1" y="78916"/>
                    <a:pt x="-1" y="50838"/>
                  </a:cubicBezTo>
                  <a:cubicBezTo>
                    <a:pt x="-1" y="22761"/>
                    <a:pt x="22760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4C8BF2F-93B8-0D5A-DC9A-493B01EA9592}"/>
              </a:ext>
            </a:extLst>
          </p:cNvPr>
          <p:cNvGrpSpPr/>
          <p:nvPr/>
        </p:nvGrpSpPr>
        <p:grpSpPr>
          <a:xfrm>
            <a:off x="4474824" y="6318348"/>
            <a:ext cx="1524633" cy="101676"/>
            <a:chOff x="3971784" y="6089093"/>
            <a:chExt cx="1524633" cy="101676"/>
          </a:xfrm>
          <a:solidFill>
            <a:srgbClr val="041D5A"/>
          </a:solidFill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61D07BB-AE6F-F2B1-9D4A-A5E54345DE62}"/>
                </a:ext>
              </a:extLst>
            </p:cNvPr>
            <p:cNvSpPr/>
            <p:nvPr/>
          </p:nvSpPr>
          <p:spPr>
            <a:xfrm>
              <a:off x="3971784" y="6089093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0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5"/>
                    <a:pt x="78916" y="101677"/>
                    <a:pt x="50838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8" y="0"/>
                  </a:cubicBezTo>
                  <a:cubicBezTo>
                    <a:pt x="78916" y="0"/>
                    <a:pt x="101677" y="22760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5CB313B-B6C4-5812-0223-5C419AF17349}"/>
                </a:ext>
              </a:extLst>
            </p:cNvPr>
            <p:cNvSpPr/>
            <p:nvPr/>
          </p:nvSpPr>
          <p:spPr>
            <a:xfrm>
              <a:off x="4327549" y="6089093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9 w 101676"/>
                <a:gd name="connsiteY1" fmla="*/ 101677 h 101676"/>
                <a:gd name="connsiteX2" fmla="*/ 0 w 101676"/>
                <a:gd name="connsiteY2" fmla="*/ 50838 h 101676"/>
                <a:gd name="connsiteX3" fmla="*/ 50839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5"/>
                    <a:pt x="78916" y="101677"/>
                    <a:pt x="50839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9" y="0"/>
                  </a:cubicBezTo>
                  <a:cubicBezTo>
                    <a:pt x="78916" y="0"/>
                    <a:pt x="101677" y="22760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031C4C1-BD97-AD1C-9C99-6ABD11209B15}"/>
                </a:ext>
              </a:extLst>
            </p:cNvPr>
            <p:cNvSpPr/>
            <p:nvPr/>
          </p:nvSpPr>
          <p:spPr>
            <a:xfrm>
              <a:off x="4683210" y="6089093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9 w 101676"/>
                <a:gd name="connsiteY1" fmla="*/ 101677 h 101676"/>
                <a:gd name="connsiteX2" fmla="*/ 0 w 101676"/>
                <a:gd name="connsiteY2" fmla="*/ 50838 h 101676"/>
                <a:gd name="connsiteX3" fmla="*/ 50839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5"/>
                    <a:pt x="78916" y="101677"/>
                    <a:pt x="50839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9" y="0"/>
                  </a:cubicBezTo>
                  <a:cubicBezTo>
                    <a:pt x="78916" y="0"/>
                    <a:pt x="101677" y="22760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B5EEFD2-503E-B630-D20A-AC90DBDEC711}"/>
                </a:ext>
              </a:extLst>
            </p:cNvPr>
            <p:cNvSpPr/>
            <p:nvPr/>
          </p:nvSpPr>
          <p:spPr>
            <a:xfrm>
              <a:off x="5038975" y="6089093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9 w 101676"/>
                <a:gd name="connsiteY1" fmla="*/ 101677 h 101676"/>
                <a:gd name="connsiteX2" fmla="*/ 0 w 101676"/>
                <a:gd name="connsiteY2" fmla="*/ 50838 h 101676"/>
                <a:gd name="connsiteX3" fmla="*/ 50839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5"/>
                    <a:pt x="78916" y="101677"/>
                    <a:pt x="50839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2" y="0"/>
                    <a:pt x="50839" y="0"/>
                  </a:cubicBezTo>
                  <a:cubicBezTo>
                    <a:pt x="78916" y="0"/>
                    <a:pt x="101677" y="22760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5924001-58A4-4D91-92C7-13136C857535}"/>
                </a:ext>
              </a:extLst>
            </p:cNvPr>
            <p:cNvSpPr/>
            <p:nvPr/>
          </p:nvSpPr>
          <p:spPr>
            <a:xfrm>
              <a:off x="5394741" y="6089093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0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5"/>
                    <a:pt x="78916" y="101677"/>
                    <a:pt x="50838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8" y="0"/>
                  </a:cubicBezTo>
                  <a:cubicBezTo>
                    <a:pt x="78915" y="0"/>
                    <a:pt x="101677" y="22760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cxnSp>
        <p:nvCxnSpPr>
          <p:cNvPr id="31" name="Gerader Verbinder 30">
            <a:extLst>
              <a:ext uri="{FF2B5EF4-FFF2-40B4-BE49-F238E27FC236}">
                <a16:creationId xmlns:a16="http://schemas.microsoft.com/office/drawing/2014/main" id="{28635252-D6A7-4964-AD05-D1063E0A3639}"/>
              </a:ext>
            </a:extLst>
          </p:cNvPr>
          <p:cNvCxnSpPr/>
          <p:nvPr/>
        </p:nvCxnSpPr>
        <p:spPr>
          <a:xfrm>
            <a:off x="1733934" y="4291727"/>
            <a:ext cx="1448554" cy="0"/>
          </a:xfrm>
          <a:prstGeom prst="line">
            <a:avLst/>
          </a:prstGeom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hteck 28">
            <a:extLst>
              <a:ext uri="{FF2B5EF4-FFF2-40B4-BE49-F238E27FC236}">
                <a16:creationId xmlns:a16="http://schemas.microsoft.com/office/drawing/2014/main" id="{1741A7E0-1DA6-4665-8545-472A81AD26FB}"/>
              </a:ext>
            </a:extLst>
          </p:cNvPr>
          <p:cNvSpPr/>
          <p:nvPr/>
        </p:nvSpPr>
        <p:spPr>
          <a:xfrm>
            <a:off x="102768" y="-2259745"/>
            <a:ext cx="5427965" cy="181907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45B58396-69D7-4BCF-B49A-9959EBD33E05}"/>
              </a:ext>
            </a:extLst>
          </p:cNvPr>
          <p:cNvSpPr/>
          <p:nvPr/>
        </p:nvSpPr>
        <p:spPr>
          <a:xfrm>
            <a:off x="-151580" y="2073451"/>
            <a:ext cx="6096000" cy="12483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 err="1"/>
              <a:t>Te</a:t>
            </a:r>
            <a:r>
              <a:rPr lang="de-DE" sz="4000" b="1" dirty="0" err="1">
                <a:solidFill>
                  <a:srgbClr val="0118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PRAXISORIENTIERT</a:t>
            </a:r>
            <a:br>
              <a:rPr lang="de-DE" sz="4000" b="1" dirty="0">
                <a:solidFill>
                  <a:srgbClr val="01185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4000" b="1" dirty="0">
                <a:solidFill>
                  <a:srgbClr val="0118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DIE ZUKUNFT</a:t>
            </a:r>
            <a:br>
              <a:rPr lang="de-DE" sz="4000" b="1" dirty="0">
                <a:solidFill>
                  <a:srgbClr val="01185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800" b="1" i="1" dirty="0">
                <a:solidFill>
                  <a:srgbClr val="286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 Weg zur Fachhochschulreife</a:t>
            </a:r>
            <a:endParaRPr lang="de-DE" sz="4000" b="1" i="1" dirty="0">
              <a:solidFill>
                <a:srgbClr val="286F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sz="4000" b="1" i="1" dirty="0">
              <a:solidFill>
                <a:srgbClr val="286F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sz="4000" b="1" i="1" dirty="0">
              <a:solidFill>
                <a:srgbClr val="286F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sz="4000" b="1" i="1" dirty="0">
              <a:solidFill>
                <a:srgbClr val="286F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r>
              <a:rPr lang="de-DE" sz="7200" b="1" dirty="0">
                <a:solidFill>
                  <a:srgbClr val="011857"/>
                </a:solidFill>
              </a:rPr>
              <a:t>Herzlich</a:t>
            </a:r>
          </a:p>
          <a:p>
            <a:pPr algn="ctr"/>
            <a:r>
              <a:rPr lang="de-DE" sz="7200" b="1" dirty="0">
                <a:solidFill>
                  <a:srgbClr val="011857"/>
                </a:solidFill>
              </a:rPr>
              <a:t>Willkommen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r>
              <a:rPr lang="de-DE" dirty="0"/>
              <a:t>Text 2</a:t>
            </a:r>
          </a:p>
        </p:txBody>
      </p:sp>
    </p:spTree>
    <p:extLst>
      <p:ext uri="{BB962C8B-B14F-4D97-AF65-F5344CB8AC3E}">
        <p14:creationId xmlns:p14="http://schemas.microsoft.com/office/powerpoint/2010/main" val="4391667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Rucksack">
            <a:extLst>
              <a:ext uri="{FF2B5EF4-FFF2-40B4-BE49-F238E27FC236}">
                <a16:creationId xmlns:a16="http://schemas.microsoft.com/office/drawing/2014/main" id="{24507902-E3C3-40FC-B406-DC5EFA42C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4762167" y="2161412"/>
            <a:ext cx="787538" cy="787538"/>
          </a:xfrm>
          <a:prstGeom prst="rect">
            <a:avLst/>
          </a:prstGeom>
        </p:spPr>
      </p:pic>
      <p:pic>
        <p:nvPicPr>
          <p:cNvPr id="25" name="Grafik 24" descr="Bücherregal">
            <a:extLst>
              <a:ext uri="{FF2B5EF4-FFF2-40B4-BE49-F238E27FC236}">
                <a16:creationId xmlns:a16="http://schemas.microsoft.com/office/drawing/2014/main" id="{C262064D-7886-4AB5-B11C-398E78CECD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4762167" y="3444509"/>
            <a:ext cx="787538" cy="787538"/>
          </a:xfrm>
          <a:prstGeom prst="rect">
            <a:avLst/>
          </a:prstGeom>
        </p:spPr>
      </p:pic>
      <p:pic>
        <p:nvPicPr>
          <p:cNvPr id="26" name="Grafik 25" descr="Klassenzimmer">
            <a:extLst>
              <a:ext uri="{FF2B5EF4-FFF2-40B4-BE49-F238E27FC236}">
                <a16:creationId xmlns:a16="http://schemas.microsoft.com/office/drawing/2014/main" id="{5AB61F5D-02BA-4022-BAEE-8457086B24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4762167" y="6010703"/>
            <a:ext cx="787538" cy="787538"/>
          </a:xfrm>
          <a:prstGeom prst="rect">
            <a:avLst/>
          </a:prstGeom>
        </p:spPr>
      </p:pic>
      <p:pic>
        <p:nvPicPr>
          <p:cNvPr id="27" name="Grafik 26" descr="Ort">
            <a:extLst>
              <a:ext uri="{FF2B5EF4-FFF2-40B4-BE49-F238E27FC236}">
                <a16:creationId xmlns:a16="http://schemas.microsoft.com/office/drawing/2014/main" id="{859744BC-14DB-4C7A-BD18-3E49965239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762167" y="4727606"/>
            <a:ext cx="787538" cy="787538"/>
          </a:xfrm>
          <a:prstGeom prst="rect">
            <a:avLst/>
          </a:prstGeom>
        </p:spPr>
      </p:pic>
      <p:pic>
        <p:nvPicPr>
          <p:cNvPr id="29" name="Grafik 28" descr="Ausrufezeichen">
            <a:extLst>
              <a:ext uri="{FF2B5EF4-FFF2-40B4-BE49-F238E27FC236}">
                <a16:creationId xmlns:a16="http://schemas.microsoft.com/office/drawing/2014/main" id="{0DD65A7E-8CF6-4932-A60E-1C39C96F36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4170818" y="7313110"/>
            <a:ext cx="787538" cy="787538"/>
          </a:xfrm>
          <a:prstGeom prst="rect">
            <a:avLst/>
          </a:prstGeom>
        </p:spPr>
      </p:pic>
      <p:pic>
        <p:nvPicPr>
          <p:cNvPr id="30" name="Grafik 29" descr="Fragen">
            <a:extLst>
              <a:ext uri="{FF2B5EF4-FFF2-40B4-BE49-F238E27FC236}">
                <a16:creationId xmlns:a16="http://schemas.microsoft.com/office/drawing/2014/main" id="{49C850E9-478D-4E01-AEF6-2931301DD9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4762167" y="7293799"/>
            <a:ext cx="787538" cy="78753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9E10EBE-6D5C-4BE0-A534-400D29C11D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78438" y="-2238520"/>
            <a:ext cx="5001323" cy="2076740"/>
          </a:xfrm>
          <a:prstGeom prst="rect">
            <a:avLst/>
          </a:prstGeom>
        </p:spPr>
      </p:pic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C07FCA3E-FD17-AF89-979A-7AD6CD0BE93F}"/>
              </a:ext>
            </a:extLst>
          </p:cNvPr>
          <p:cNvSpPr/>
          <p:nvPr/>
        </p:nvSpPr>
        <p:spPr>
          <a:xfrm>
            <a:off x="-14975" y="6401078"/>
            <a:ext cx="4809024" cy="480902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79394" y="131"/>
                </a:moveTo>
                <a:arcTo wR="2404512" hR="2404512" stAng="16164088" swAng="71824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96DCF38C-310D-4676-8C0B-D7DBCF565BEB}"/>
              </a:ext>
            </a:extLst>
          </p:cNvPr>
          <p:cNvGrpSpPr/>
          <p:nvPr/>
        </p:nvGrpSpPr>
        <p:grpSpPr>
          <a:xfrm>
            <a:off x="-787400" y="-6633408"/>
            <a:ext cx="14681200" cy="20840001"/>
            <a:chOff x="-14976" y="949959"/>
            <a:chExt cx="14061715" cy="20840001"/>
          </a:xfrm>
          <a:solidFill>
            <a:schemeClr val="bg1"/>
          </a:solidFill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9ADB2BFD-66D8-487E-A5EA-5DE2F2A03DF4}"/>
                </a:ext>
              </a:extLst>
            </p:cNvPr>
            <p:cNvSpPr/>
            <p:nvPr/>
          </p:nvSpPr>
          <p:spPr>
            <a:xfrm>
              <a:off x="-14976" y="94995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32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7C3290A9-2E11-48C1-9E2F-4FD648161529}"/>
                </a:ext>
              </a:extLst>
            </p:cNvPr>
            <p:cNvSpPr/>
            <p:nvPr/>
          </p:nvSpPr>
          <p:spPr>
            <a:xfrm>
              <a:off x="-14976" y="148361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Fragen</a:t>
              </a:r>
            </a:p>
            <a:p>
              <a:pPr algn="ctr"/>
              <a:r>
                <a:rPr lang="de-DE" sz="4800" dirty="0">
                  <a:solidFill>
                    <a:schemeClr val="tx1"/>
                  </a:solidFill>
                </a:rPr>
                <a:t>…und hoffentlich Antworten</a:t>
              </a: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13587EF1-6EE6-4ED7-BCF2-884FDC5E160C}"/>
                </a:ext>
              </a:extLst>
            </p:cNvPr>
            <p:cNvSpPr/>
            <p:nvPr/>
          </p:nvSpPr>
          <p:spPr>
            <a:xfrm>
              <a:off x="-14976" y="78993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4800" dirty="0">
                  <a:solidFill>
                    <a:schemeClr val="tx1"/>
                  </a:solidFill>
                </a:rPr>
                <a:t>Bitte die Mail-Adresse der </a:t>
              </a:r>
              <a:br>
                <a:rPr lang="de-DE" sz="4800" dirty="0">
                  <a:solidFill>
                    <a:schemeClr val="tx1"/>
                  </a:solidFill>
                </a:rPr>
              </a:br>
              <a:r>
                <a:rPr lang="de-DE" sz="4800" dirty="0">
                  <a:solidFill>
                    <a:schemeClr val="tx1"/>
                  </a:solidFill>
                </a:rPr>
                <a:t>Ansprechpartnerinnen und –</a:t>
              </a:r>
              <a:r>
                <a:rPr lang="de-DE" sz="4800" dirty="0" err="1">
                  <a:solidFill>
                    <a:schemeClr val="tx1"/>
                  </a:solidFill>
                </a:rPr>
                <a:t>partner</a:t>
              </a:r>
              <a:endParaRPr lang="de-DE" sz="4800" dirty="0">
                <a:solidFill>
                  <a:schemeClr val="tx1"/>
                </a:solidFill>
              </a:endParaRPr>
            </a:p>
            <a:p>
              <a:pPr algn="ctr"/>
              <a:r>
                <a:rPr lang="de-DE" sz="4800" dirty="0">
                  <a:solidFill>
                    <a:schemeClr val="tx1"/>
                  </a:solidFill>
                </a:rPr>
                <a:t>an </a:t>
              </a:r>
            </a:p>
            <a:p>
              <a:pPr algn="ctr"/>
              <a:r>
                <a:rPr lang="de-DE" sz="4800" b="1" dirty="0" err="1">
                  <a:solidFill>
                    <a:schemeClr val="tx1"/>
                  </a:solidFill>
                </a:rPr>
                <a:t>fos@rochus-realschule.de</a:t>
              </a:r>
              <a:endParaRPr lang="de-DE" sz="4800" b="1" dirty="0">
                <a:solidFill>
                  <a:schemeClr val="tx1"/>
                </a:solidFill>
              </a:endParaRPr>
            </a:p>
            <a:p>
              <a:pPr algn="ctr"/>
              <a:r>
                <a:rPr lang="de-DE" sz="4800" dirty="0">
                  <a:solidFill>
                    <a:schemeClr val="tx1"/>
                  </a:solidFill>
                </a:rPr>
                <a:t>schicken.</a:t>
              </a:r>
              <a:endParaRPr lang="de-DE" sz="4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2CF7CC82-3D23-49CF-ABCA-4A071A37A0E0}"/>
              </a:ext>
            </a:extLst>
          </p:cNvPr>
          <p:cNvGrpSpPr/>
          <p:nvPr/>
        </p:nvGrpSpPr>
        <p:grpSpPr>
          <a:xfrm>
            <a:off x="0" y="0"/>
            <a:ext cx="12192000" cy="949960"/>
            <a:chOff x="0" y="0"/>
            <a:chExt cx="12192000" cy="949960"/>
          </a:xfrm>
        </p:grpSpPr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72564D25-8C8A-45C0-AA12-3F2B8AFFB9CA}"/>
                </a:ext>
              </a:extLst>
            </p:cNvPr>
            <p:cNvGrpSpPr/>
            <p:nvPr/>
          </p:nvGrpSpPr>
          <p:grpSpPr>
            <a:xfrm>
              <a:off x="0" y="0"/>
              <a:ext cx="12192000" cy="949960"/>
              <a:chOff x="0" y="0"/>
              <a:chExt cx="12192000" cy="949960"/>
            </a:xfrm>
          </p:grpSpPr>
          <p:sp>
            <p:nvSpPr>
              <p:cNvPr id="9" name="Rechteck 8">
                <a:extLst>
                  <a:ext uri="{FF2B5EF4-FFF2-40B4-BE49-F238E27FC236}">
                    <a16:creationId xmlns:a16="http://schemas.microsoft.com/office/drawing/2014/main" id="{BAC37471-2E5C-43E8-ACCC-6BDE219E58B9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9499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2" name="Textplatzhalter 1">
                <a:extLst>
                  <a:ext uri="{FF2B5EF4-FFF2-40B4-BE49-F238E27FC236}">
                    <a16:creationId xmlns:a16="http://schemas.microsoft.com/office/drawing/2014/main" id="{F72B25CE-9495-4DB3-9DC7-6425F5A3EED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4455" y="235404"/>
                <a:ext cx="11507854" cy="6760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defPPr>
                  <a:defRPr lang="de-DE"/>
                </a:defPPr>
                <a:lvl1pPr indent="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3600">
                    <a:solidFill>
                      <a:srgbClr val="021C57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685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/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/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5pPr>
                <a:lvl6pPr marL="25146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6pPr>
                <a:lvl7pPr marL="2971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7pPr>
                <a:lvl8pPr marL="3429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8pPr>
                <a:lvl9pPr marL="3886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9pPr>
              </a:lstStyle>
              <a:p>
                <a:endParaRPr lang="de-DE" dirty="0">
                  <a:solidFill>
                    <a:srgbClr val="162E5C"/>
                  </a:solidFill>
                </a:endParaRPr>
              </a:p>
            </p:txBody>
          </p:sp>
        </p:grpSp>
        <p:pic>
          <p:nvPicPr>
            <p:cNvPr id="28" name="Picture 2" descr="Startseite">
              <a:extLst>
                <a:ext uri="{FF2B5EF4-FFF2-40B4-BE49-F238E27FC236}">
                  <a16:creationId xmlns:a16="http://schemas.microsoft.com/office/drawing/2014/main" id="{2E945374-4F28-4E79-8C86-4BB683A7A0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8800" y="100922"/>
              <a:ext cx="2394958" cy="802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C1B010FB-90A1-81A5-64D1-244B26E2FB43}"/>
              </a:ext>
            </a:extLst>
          </p:cNvPr>
          <p:cNvGrpSpPr/>
          <p:nvPr/>
        </p:nvGrpSpPr>
        <p:grpSpPr>
          <a:xfrm>
            <a:off x="152400" y="152400"/>
            <a:ext cx="12192000" cy="949960"/>
            <a:chOff x="0" y="0"/>
            <a:chExt cx="12192000" cy="949960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B960452D-BDED-B73C-F6FB-FFB21C53825B}"/>
                </a:ext>
              </a:extLst>
            </p:cNvPr>
            <p:cNvGrpSpPr/>
            <p:nvPr/>
          </p:nvGrpSpPr>
          <p:grpSpPr>
            <a:xfrm>
              <a:off x="0" y="0"/>
              <a:ext cx="12192000" cy="949960"/>
              <a:chOff x="0" y="0"/>
              <a:chExt cx="12192000" cy="949960"/>
            </a:xfrm>
          </p:grpSpPr>
          <p:sp>
            <p:nvSpPr>
              <p:cNvPr id="8" name="Rechteck 7">
                <a:extLst>
                  <a:ext uri="{FF2B5EF4-FFF2-40B4-BE49-F238E27FC236}">
                    <a16:creationId xmlns:a16="http://schemas.microsoft.com/office/drawing/2014/main" id="{E24DD78F-A1B9-46A1-81EE-52983F133F35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9499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1" name="Textplatzhalter 1">
                <a:extLst>
                  <a:ext uri="{FF2B5EF4-FFF2-40B4-BE49-F238E27FC236}">
                    <a16:creationId xmlns:a16="http://schemas.microsoft.com/office/drawing/2014/main" id="{5AB2A1CD-AD61-040F-F3B9-9F23F777142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4455" y="235404"/>
                <a:ext cx="11507854" cy="6760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defPPr>
                  <a:defRPr lang="de-DE"/>
                </a:defPPr>
                <a:lvl1pPr indent="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3600">
                    <a:solidFill>
                      <a:srgbClr val="021C57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685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/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/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5pPr>
                <a:lvl6pPr marL="25146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6pPr>
                <a:lvl7pPr marL="2971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7pPr>
                <a:lvl8pPr marL="3429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8pPr>
                <a:lvl9pPr marL="3886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9pPr>
              </a:lstStyle>
              <a:p>
                <a:r>
                  <a:rPr lang="de-DE" dirty="0"/>
                  <a:t>In eigener Sache</a:t>
                </a:r>
                <a:endParaRPr lang="de-DE" dirty="0">
                  <a:solidFill>
                    <a:srgbClr val="162E5C"/>
                  </a:solidFill>
                </a:endParaRPr>
              </a:p>
            </p:txBody>
          </p:sp>
        </p:grpSp>
        <p:pic>
          <p:nvPicPr>
            <p:cNvPr id="6" name="Picture 2" descr="Startseite">
              <a:extLst>
                <a:ext uri="{FF2B5EF4-FFF2-40B4-BE49-F238E27FC236}">
                  <a16:creationId xmlns:a16="http://schemas.microsoft.com/office/drawing/2014/main" id="{326D6F99-7E10-B6B1-59EE-45662396A3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8800" y="100922"/>
              <a:ext cx="2394958" cy="802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F33DB3DE-D22D-47EA-AA62-DB10B6A31018}"/>
              </a:ext>
            </a:extLst>
          </p:cNvPr>
          <p:cNvGrpSpPr/>
          <p:nvPr/>
        </p:nvGrpSpPr>
        <p:grpSpPr>
          <a:xfrm>
            <a:off x="-243588" y="-13731"/>
            <a:ext cx="2483279" cy="7015664"/>
            <a:chOff x="-243588" y="-13731"/>
            <a:chExt cx="2483279" cy="7015664"/>
          </a:xfrm>
        </p:grpSpPr>
        <p:sp>
          <p:nvSpPr>
            <p:cNvPr id="32" name="Freeform: Shape 14">
              <a:extLst>
                <a:ext uri="{FF2B5EF4-FFF2-40B4-BE49-F238E27FC236}">
                  <a16:creationId xmlns:a16="http://schemas.microsoft.com/office/drawing/2014/main" id="{87DC5F8C-B283-47BC-A28E-FFABEC723663}"/>
                </a:ext>
              </a:extLst>
            </p:cNvPr>
            <p:cNvSpPr/>
            <p:nvPr/>
          </p:nvSpPr>
          <p:spPr>
            <a:xfrm>
              <a:off x="195248" y="4483303"/>
              <a:ext cx="1813154" cy="2419923"/>
            </a:xfrm>
            <a:custGeom>
              <a:avLst/>
              <a:gdLst>
                <a:gd name="connsiteX0" fmla="*/ 0 w 1813154"/>
                <a:gd name="connsiteY0" fmla="*/ 2365541 h 2365540"/>
                <a:gd name="connsiteX1" fmla="*/ 951691 w 1813154"/>
                <a:gd name="connsiteY1" fmla="*/ 2365541 h 2365540"/>
                <a:gd name="connsiteX2" fmla="*/ 1813155 w 1813154"/>
                <a:gd name="connsiteY2" fmla="*/ 824000 h 2365540"/>
                <a:gd name="connsiteX3" fmla="*/ 1321856 w 1813154"/>
                <a:gd name="connsiteY3" fmla="*/ 0 h 2365540"/>
                <a:gd name="connsiteX4" fmla="*/ 0 w 1813154"/>
                <a:gd name="connsiteY4" fmla="*/ 2365541 h 236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3154" h="2365540">
                  <a:moveTo>
                    <a:pt x="0" y="2365541"/>
                  </a:moveTo>
                  <a:lnTo>
                    <a:pt x="951691" y="2365541"/>
                  </a:lnTo>
                  <a:lnTo>
                    <a:pt x="1813155" y="824000"/>
                  </a:lnTo>
                  <a:lnTo>
                    <a:pt x="1321856" y="0"/>
                  </a:lnTo>
                  <a:lnTo>
                    <a:pt x="0" y="2365541"/>
                  </a:lnTo>
                  <a:close/>
                </a:path>
              </a:pathLst>
            </a:custGeom>
            <a:solidFill>
              <a:srgbClr val="09265A"/>
            </a:solidFill>
            <a:ln w="10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3" name="Freeform: Shape 59">
              <a:extLst>
                <a:ext uri="{FF2B5EF4-FFF2-40B4-BE49-F238E27FC236}">
                  <a16:creationId xmlns:a16="http://schemas.microsoft.com/office/drawing/2014/main" id="{ACFF86CA-3B6B-4FC3-B636-77A6B51C7628}"/>
                </a:ext>
              </a:extLst>
            </p:cNvPr>
            <p:cNvSpPr/>
            <p:nvPr/>
          </p:nvSpPr>
          <p:spPr>
            <a:xfrm flipH="1">
              <a:off x="1196856" y="4095752"/>
              <a:ext cx="1042835" cy="2825749"/>
            </a:xfrm>
            <a:custGeom>
              <a:avLst/>
              <a:gdLst>
                <a:gd name="connsiteX0" fmla="*/ 1038971 w 1038971"/>
                <a:gd name="connsiteY0" fmla="*/ 2742473 h 2742472"/>
                <a:gd name="connsiteX1" fmla="*/ 861141 w 1038971"/>
                <a:gd name="connsiteY1" fmla="*/ 2742473 h 2742472"/>
                <a:gd name="connsiteX2" fmla="*/ 0 w 1038971"/>
                <a:gd name="connsiteY2" fmla="*/ 1201343 h 2742472"/>
                <a:gd name="connsiteX3" fmla="*/ 716199 w 1038971"/>
                <a:gd name="connsiteY3" fmla="*/ 0 h 2742472"/>
                <a:gd name="connsiteX4" fmla="*/ 802210 w 1038971"/>
                <a:gd name="connsiteY4" fmla="*/ 153968 h 2742472"/>
                <a:gd name="connsiteX5" fmla="*/ 177831 w 1038971"/>
                <a:gd name="connsiteY5" fmla="*/ 1201343 h 2742472"/>
                <a:gd name="connsiteX6" fmla="*/ 1038971 w 1038971"/>
                <a:gd name="connsiteY6" fmla="*/ 2742473 h 274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8971" h="2742472">
                  <a:moveTo>
                    <a:pt x="1038971" y="2742473"/>
                  </a:moveTo>
                  <a:lnTo>
                    <a:pt x="861141" y="2742473"/>
                  </a:lnTo>
                  <a:lnTo>
                    <a:pt x="0" y="1201343"/>
                  </a:lnTo>
                  <a:lnTo>
                    <a:pt x="716199" y="0"/>
                  </a:lnTo>
                  <a:lnTo>
                    <a:pt x="802210" y="153968"/>
                  </a:lnTo>
                  <a:lnTo>
                    <a:pt x="177831" y="1201343"/>
                  </a:lnTo>
                  <a:lnTo>
                    <a:pt x="1038971" y="2742473"/>
                  </a:lnTo>
                  <a:close/>
                </a:path>
              </a:pathLst>
            </a:custGeom>
            <a:solidFill>
              <a:srgbClr val="041D5A"/>
            </a:solidFill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pic>
          <p:nvPicPr>
            <p:cNvPr id="37" name="Grafik 36">
              <a:extLst>
                <a:ext uri="{FF2B5EF4-FFF2-40B4-BE49-F238E27FC236}">
                  <a16:creationId xmlns:a16="http://schemas.microsoft.com/office/drawing/2014/main" id="{7FC9B603-5011-4369-B70B-F709F359AE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l="53634"/>
            <a:stretch/>
          </p:blipFill>
          <p:spPr>
            <a:xfrm>
              <a:off x="-243588" y="-13731"/>
              <a:ext cx="2297789" cy="70156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8506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Rucksack">
            <a:extLst>
              <a:ext uri="{FF2B5EF4-FFF2-40B4-BE49-F238E27FC236}">
                <a16:creationId xmlns:a16="http://schemas.microsoft.com/office/drawing/2014/main" id="{24507902-E3C3-40FC-B406-DC5EFA42C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4762167" y="2161412"/>
            <a:ext cx="787538" cy="787538"/>
          </a:xfrm>
          <a:prstGeom prst="rect">
            <a:avLst/>
          </a:prstGeom>
        </p:spPr>
      </p:pic>
      <p:pic>
        <p:nvPicPr>
          <p:cNvPr id="25" name="Grafik 24" descr="Bücherregal">
            <a:extLst>
              <a:ext uri="{FF2B5EF4-FFF2-40B4-BE49-F238E27FC236}">
                <a16:creationId xmlns:a16="http://schemas.microsoft.com/office/drawing/2014/main" id="{C262064D-7886-4AB5-B11C-398E78CECD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4762167" y="3444509"/>
            <a:ext cx="787538" cy="787538"/>
          </a:xfrm>
          <a:prstGeom prst="rect">
            <a:avLst/>
          </a:prstGeom>
        </p:spPr>
      </p:pic>
      <p:pic>
        <p:nvPicPr>
          <p:cNvPr id="26" name="Grafik 25" descr="Klassenzimmer">
            <a:extLst>
              <a:ext uri="{FF2B5EF4-FFF2-40B4-BE49-F238E27FC236}">
                <a16:creationId xmlns:a16="http://schemas.microsoft.com/office/drawing/2014/main" id="{5AB61F5D-02BA-4022-BAEE-8457086B24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4762167" y="6010703"/>
            <a:ext cx="787538" cy="787538"/>
          </a:xfrm>
          <a:prstGeom prst="rect">
            <a:avLst/>
          </a:prstGeom>
        </p:spPr>
      </p:pic>
      <p:pic>
        <p:nvPicPr>
          <p:cNvPr id="27" name="Grafik 26" descr="Ort">
            <a:extLst>
              <a:ext uri="{FF2B5EF4-FFF2-40B4-BE49-F238E27FC236}">
                <a16:creationId xmlns:a16="http://schemas.microsoft.com/office/drawing/2014/main" id="{859744BC-14DB-4C7A-BD18-3E49965239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762167" y="4727606"/>
            <a:ext cx="787538" cy="787538"/>
          </a:xfrm>
          <a:prstGeom prst="rect">
            <a:avLst/>
          </a:prstGeom>
        </p:spPr>
      </p:pic>
      <p:pic>
        <p:nvPicPr>
          <p:cNvPr id="29" name="Grafik 28" descr="Ausrufezeichen">
            <a:extLst>
              <a:ext uri="{FF2B5EF4-FFF2-40B4-BE49-F238E27FC236}">
                <a16:creationId xmlns:a16="http://schemas.microsoft.com/office/drawing/2014/main" id="{0DD65A7E-8CF6-4932-A60E-1C39C96F36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4170818" y="7313110"/>
            <a:ext cx="787538" cy="787538"/>
          </a:xfrm>
          <a:prstGeom prst="rect">
            <a:avLst/>
          </a:prstGeom>
        </p:spPr>
      </p:pic>
      <p:pic>
        <p:nvPicPr>
          <p:cNvPr id="30" name="Grafik 29" descr="Fragen">
            <a:extLst>
              <a:ext uri="{FF2B5EF4-FFF2-40B4-BE49-F238E27FC236}">
                <a16:creationId xmlns:a16="http://schemas.microsoft.com/office/drawing/2014/main" id="{49C850E9-478D-4E01-AEF6-2931301DD9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4762167" y="7293799"/>
            <a:ext cx="787538" cy="78753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9E10EBE-6D5C-4BE0-A534-400D29C11D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78438" y="-2238520"/>
            <a:ext cx="5001323" cy="2076740"/>
          </a:xfrm>
          <a:prstGeom prst="rect">
            <a:avLst/>
          </a:prstGeom>
        </p:spPr>
      </p:pic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C07FCA3E-FD17-AF89-979A-7AD6CD0BE93F}"/>
              </a:ext>
            </a:extLst>
          </p:cNvPr>
          <p:cNvSpPr/>
          <p:nvPr/>
        </p:nvSpPr>
        <p:spPr>
          <a:xfrm>
            <a:off x="-14975" y="6401078"/>
            <a:ext cx="4809024" cy="480902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79394" y="131"/>
                </a:moveTo>
                <a:arcTo wR="2404512" hR="2404512" stAng="16164088" swAng="71824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96DCF38C-310D-4676-8C0B-D7DBCF565BEB}"/>
              </a:ext>
            </a:extLst>
          </p:cNvPr>
          <p:cNvGrpSpPr/>
          <p:nvPr/>
        </p:nvGrpSpPr>
        <p:grpSpPr>
          <a:xfrm>
            <a:off x="-787400" y="-6633408"/>
            <a:ext cx="15109266" cy="20840001"/>
            <a:chOff x="-14976" y="949959"/>
            <a:chExt cx="14471717" cy="20840001"/>
          </a:xfrm>
          <a:solidFill>
            <a:schemeClr val="bg1"/>
          </a:solidFill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9ADB2BFD-66D8-487E-A5EA-5DE2F2A03DF4}"/>
                </a:ext>
              </a:extLst>
            </p:cNvPr>
            <p:cNvSpPr/>
            <p:nvPr/>
          </p:nvSpPr>
          <p:spPr>
            <a:xfrm>
              <a:off x="-14976" y="94995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32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7C3290A9-2E11-48C1-9E2F-4FD648161529}"/>
                </a:ext>
              </a:extLst>
            </p:cNvPr>
            <p:cNvSpPr/>
            <p:nvPr/>
          </p:nvSpPr>
          <p:spPr>
            <a:xfrm>
              <a:off x="-14976" y="148361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Fragen</a:t>
              </a:r>
            </a:p>
            <a:p>
              <a:pPr algn="ctr"/>
              <a:r>
                <a:rPr lang="de-DE" sz="4800" dirty="0">
                  <a:solidFill>
                    <a:schemeClr val="tx1"/>
                  </a:solidFill>
                </a:rPr>
                <a:t>…und hoffentlich Antworten</a:t>
              </a: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13587EF1-6EE6-4ED7-BCF2-884FDC5E160C}"/>
                </a:ext>
              </a:extLst>
            </p:cNvPr>
            <p:cNvSpPr/>
            <p:nvPr/>
          </p:nvSpPr>
          <p:spPr>
            <a:xfrm>
              <a:off x="395026" y="8087562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4000" dirty="0">
                  <a:solidFill>
                    <a:schemeClr val="tx1"/>
                  </a:solidFill>
                </a:rPr>
                <a:t>Wird für die Praktikumstätigkeit ein Entgelt </a:t>
              </a:r>
            </a:p>
            <a:p>
              <a:pPr algn="ctr"/>
              <a:r>
                <a:rPr lang="de-DE" sz="4000" dirty="0">
                  <a:solidFill>
                    <a:schemeClr val="tx1"/>
                  </a:solidFill>
                </a:rPr>
                <a:t>gezahlt, besteht gesetzlicher </a:t>
              </a:r>
              <a:r>
                <a:rPr lang="de-DE" sz="4000" dirty="0" err="1">
                  <a:solidFill>
                    <a:schemeClr val="tx1"/>
                  </a:solidFill>
                </a:rPr>
                <a:t>Unfallversicherungs</a:t>
              </a:r>
              <a:endParaRPr lang="de-DE" sz="4000" dirty="0">
                <a:solidFill>
                  <a:schemeClr val="tx1"/>
                </a:solidFill>
              </a:endParaRPr>
            </a:p>
            <a:p>
              <a:pPr algn="ctr"/>
              <a:r>
                <a:rPr lang="de-DE" sz="4000" dirty="0">
                  <a:solidFill>
                    <a:schemeClr val="tx1"/>
                  </a:solidFill>
                </a:rPr>
                <a:t>-Schutz, wie für die Beschäftigten des Betriebes, </a:t>
              </a:r>
            </a:p>
            <a:p>
              <a:pPr algn="ctr"/>
              <a:r>
                <a:rPr lang="de-DE" sz="4000" dirty="0">
                  <a:solidFill>
                    <a:schemeClr val="tx1"/>
                  </a:solidFill>
                </a:rPr>
                <a:t>über die Berufsgenossenschaft des Betriebes.</a:t>
              </a:r>
            </a:p>
            <a:p>
              <a:pPr marL="571500" indent="-571500" algn="ctr">
                <a:buFont typeface="Wingdings" pitchFamily="2" charset="2"/>
                <a:buChar char="à"/>
              </a:pPr>
              <a:r>
                <a:rPr lang="de-DE" sz="4000" b="1" dirty="0">
                  <a:solidFill>
                    <a:schemeClr val="tx1"/>
                  </a:solidFill>
                  <a:sym typeface="Wingdings" pitchFamily="2" charset="2"/>
                </a:rPr>
                <a:t>muss der Betrieb/die Einrichtung </a:t>
              </a:r>
              <a:br>
                <a:rPr lang="de-DE" sz="4000" b="1" dirty="0">
                  <a:solidFill>
                    <a:schemeClr val="tx1"/>
                  </a:solidFill>
                  <a:sym typeface="Wingdings" pitchFamily="2" charset="2"/>
                </a:rPr>
              </a:br>
              <a:r>
                <a:rPr lang="de-DE" sz="4000" b="1" dirty="0">
                  <a:solidFill>
                    <a:schemeClr val="tx1"/>
                  </a:solidFill>
                  <a:sym typeface="Wingdings" pitchFamily="2" charset="2"/>
                </a:rPr>
                <a:t>entsprechend melden!</a:t>
              </a:r>
              <a:endParaRPr lang="de-DE" sz="4800" b="1" dirty="0">
                <a:solidFill>
                  <a:schemeClr val="tx1"/>
                </a:solidFill>
                <a:sym typeface="Wingdings" pitchFamily="2" charset="2"/>
              </a:endParaRPr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2CF7CC82-3D23-49CF-ABCA-4A071A37A0E0}"/>
              </a:ext>
            </a:extLst>
          </p:cNvPr>
          <p:cNvGrpSpPr/>
          <p:nvPr/>
        </p:nvGrpSpPr>
        <p:grpSpPr>
          <a:xfrm>
            <a:off x="0" y="0"/>
            <a:ext cx="12192000" cy="949960"/>
            <a:chOff x="0" y="0"/>
            <a:chExt cx="12192000" cy="949960"/>
          </a:xfrm>
        </p:grpSpPr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72564D25-8C8A-45C0-AA12-3F2B8AFFB9CA}"/>
                </a:ext>
              </a:extLst>
            </p:cNvPr>
            <p:cNvGrpSpPr/>
            <p:nvPr/>
          </p:nvGrpSpPr>
          <p:grpSpPr>
            <a:xfrm>
              <a:off x="0" y="0"/>
              <a:ext cx="12192000" cy="949960"/>
              <a:chOff x="0" y="0"/>
              <a:chExt cx="12192000" cy="949960"/>
            </a:xfrm>
          </p:grpSpPr>
          <p:sp>
            <p:nvSpPr>
              <p:cNvPr id="9" name="Rechteck 8">
                <a:extLst>
                  <a:ext uri="{FF2B5EF4-FFF2-40B4-BE49-F238E27FC236}">
                    <a16:creationId xmlns:a16="http://schemas.microsoft.com/office/drawing/2014/main" id="{BAC37471-2E5C-43E8-ACCC-6BDE219E58B9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9499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2" name="Textplatzhalter 1">
                <a:extLst>
                  <a:ext uri="{FF2B5EF4-FFF2-40B4-BE49-F238E27FC236}">
                    <a16:creationId xmlns:a16="http://schemas.microsoft.com/office/drawing/2014/main" id="{F72B25CE-9495-4DB3-9DC7-6425F5A3EED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4455" y="235404"/>
                <a:ext cx="11507854" cy="6760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defPPr>
                  <a:defRPr lang="de-DE"/>
                </a:defPPr>
                <a:lvl1pPr indent="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3600">
                    <a:solidFill>
                      <a:srgbClr val="021C57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685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/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/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5pPr>
                <a:lvl6pPr marL="25146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6pPr>
                <a:lvl7pPr marL="2971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7pPr>
                <a:lvl8pPr marL="3429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8pPr>
                <a:lvl9pPr marL="3886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9pPr>
              </a:lstStyle>
              <a:p>
                <a:endParaRPr lang="de-DE" dirty="0">
                  <a:solidFill>
                    <a:srgbClr val="162E5C"/>
                  </a:solidFill>
                </a:endParaRPr>
              </a:p>
            </p:txBody>
          </p:sp>
        </p:grpSp>
        <p:pic>
          <p:nvPicPr>
            <p:cNvPr id="28" name="Picture 2" descr="Startseite">
              <a:extLst>
                <a:ext uri="{FF2B5EF4-FFF2-40B4-BE49-F238E27FC236}">
                  <a16:creationId xmlns:a16="http://schemas.microsoft.com/office/drawing/2014/main" id="{2E945374-4F28-4E79-8C86-4BB683A7A0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8800" y="100922"/>
              <a:ext cx="2394958" cy="802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C1B010FB-90A1-81A5-64D1-244B26E2FB43}"/>
              </a:ext>
            </a:extLst>
          </p:cNvPr>
          <p:cNvGrpSpPr/>
          <p:nvPr/>
        </p:nvGrpSpPr>
        <p:grpSpPr>
          <a:xfrm>
            <a:off x="152400" y="152400"/>
            <a:ext cx="12192000" cy="949960"/>
            <a:chOff x="0" y="0"/>
            <a:chExt cx="12192000" cy="949960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B960452D-BDED-B73C-F6FB-FFB21C53825B}"/>
                </a:ext>
              </a:extLst>
            </p:cNvPr>
            <p:cNvGrpSpPr/>
            <p:nvPr/>
          </p:nvGrpSpPr>
          <p:grpSpPr>
            <a:xfrm>
              <a:off x="0" y="0"/>
              <a:ext cx="12192000" cy="949960"/>
              <a:chOff x="0" y="0"/>
              <a:chExt cx="12192000" cy="949960"/>
            </a:xfrm>
          </p:grpSpPr>
          <p:sp>
            <p:nvSpPr>
              <p:cNvPr id="8" name="Rechteck 7">
                <a:extLst>
                  <a:ext uri="{FF2B5EF4-FFF2-40B4-BE49-F238E27FC236}">
                    <a16:creationId xmlns:a16="http://schemas.microsoft.com/office/drawing/2014/main" id="{E24DD78F-A1B9-46A1-81EE-52983F133F35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9499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1" name="Textplatzhalter 1">
                <a:extLst>
                  <a:ext uri="{FF2B5EF4-FFF2-40B4-BE49-F238E27FC236}">
                    <a16:creationId xmlns:a16="http://schemas.microsoft.com/office/drawing/2014/main" id="{5AB2A1CD-AD61-040F-F3B9-9F23F777142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4455" y="235404"/>
                <a:ext cx="11507854" cy="6760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defPPr>
                  <a:defRPr lang="de-DE"/>
                </a:defPPr>
                <a:lvl1pPr indent="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3600">
                    <a:solidFill>
                      <a:srgbClr val="021C57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685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/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/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5pPr>
                <a:lvl6pPr marL="25146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6pPr>
                <a:lvl7pPr marL="2971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7pPr>
                <a:lvl8pPr marL="3429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8pPr>
                <a:lvl9pPr marL="3886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9pPr>
              </a:lstStyle>
              <a:p>
                <a:r>
                  <a:rPr lang="de-DE" dirty="0"/>
                  <a:t>Praktikumsentgelt</a:t>
                </a:r>
                <a:endParaRPr lang="de-DE" dirty="0">
                  <a:solidFill>
                    <a:srgbClr val="162E5C"/>
                  </a:solidFill>
                </a:endParaRPr>
              </a:p>
            </p:txBody>
          </p:sp>
        </p:grpSp>
        <p:pic>
          <p:nvPicPr>
            <p:cNvPr id="6" name="Picture 2" descr="Startseite">
              <a:extLst>
                <a:ext uri="{FF2B5EF4-FFF2-40B4-BE49-F238E27FC236}">
                  <a16:creationId xmlns:a16="http://schemas.microsoft.com/office/drawing/2014/main" id="{326D6F99-7E10-B6B1-59EE-45662396A3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8800" y="100922"/>
              <a:ext cx="2394958" cy="802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35EA2C72-C65C-4612-8DFB-FB6997377D3F}"/>
              </a:ext>
            </a:extLst>
          </p:cNvPr>
          <p:cNvGrpSpPr/>
          <p:nvPr/>
        </p:nvGrpSpPr>
        <p:grpSpPr>
          <a:xfrm>
            <a:off x="-243588" y="-13731"/>
            <a:ext cx="2483279" cy="7015664"/>
            <a:chOff x="-243588" y="-13731"/>
            <a:chExt cx="2483279" cy="7015664"/>
          </a:xfrm>
        </p:grpSpPr>
        <p:sp>
          <p:nvSpPr>
            <p:cNvPr id="32" name="Freeform: Shape 14">
              <a:extLst>
                <a:ext uri="{FF2B5EF4-FFF2-40B4-BE49-F238E27FC236}">
                  <a16:creationId xmlns:a16="http://schemas.microsoft.com/office/drawing/2014/main" id="{32B8DE5C-2C31-4F59-93A1-0896D5A713EE}"/>
                </a:ext>
              </a:extLst>
            </p:cNvPr>
            <p:cNvSpPr/>
            <p:nvPr/>
          </p:nvSpPr>
          <p:spPr>
            <a:xfrm>
              <a:off x="195248" y="4483303"/>
              <a:ext cx="1813154" cy="2419923"/>
            </a:xfrm>
            <a:custGeom>
              <a:avLst/>
              <a:gdLst>
                <a:gd name="connsiteX0" fmla="*/ 0 w 1813154"/>
                <a:gd name="connsiteY0" fmla="*/ 2365541 h 2365540"/>
                <a:gd name="connsiteX1" fmla="*/ 951691 w 1813154"/>
                <a:gd name="connsiteY1" fmla="*/ 2365541 h 2365540"/>
                <a:gd name="connsiteX2" fmla="*/ 1813155 w 1813154"/>
                <a:gd name="connsiteY2" fmla="*/ 824000 h 2365540"/>
                <a:gd name="connsiteX3" fmla="*/ 1321856 w 1813154"/>
                <a:gd name="connsiteY3" fmla="*/ 0 h 2365540"/>
                <a:gd name="connsiteX4" fmla="*/ 0 w 1813154"/>
                <a:gd name="connsiteY4" fmla="*/ 2365541 h 236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3154" h="2365540">
                  <a:moveTo>
                    <a:pt x="0" y="2365541"/>
                  </a:moveTo>
                  <a:lnTo>
                    <a:pt x="951691" y="2365541"/>
                  </a:lnTo>
                  <a:lnTo>
                    <a:pt x="1813155" y="824000"/>
                  </a:lnTo>
                  <a:lnTo>
                    <a:pt x="1321856" y="0"/>
                  </a:lnTo>
                  <a:lnTo>
                    <a:pt x="0" y="2365541"/>
                  </a:lnTo>
                  <a:close/>
                </a:path>
              </a:pathLst>
            </a:custGeom>
            <a:solidFill>
              <a:srgbClr val="09265A"/>
            </a:solidFill>
            <a:ln w="10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3" name="Freeform: Shape 59">
              <a:extLst>
                <a:ext uri="{FF2B5EF4-FFF2-40B4-BE49-F238E27FC236}">
                  <a16:creationId xmlns:a16="http://schemas.microsoft.com/office/drawing/2014/main" id="{9CC0C09F-8222-488E-A86E-193ED2C1C355}"/>
                </a:ext>
              </a:extLst>
            </p:cNvPr>
            <p:cNvSpPr/>
            <p:nvPr/>
          </p:nvSpPr>
          <p:spPr>
            <a:xfrm flipH="1">
              <a:off x="1196856" y="4095752"/>
              <a:ext cx="1042835" cy="2825749"/>
            </a:xfrm>
            <a:custGeom>
              <a:avLst/>
              <a:gdLst>
                <a:gd name="connsiteX0" fmla="*/ 1038971 w 1038971"/>
                <a:gd name="connsiteY0" fmla="*/ 2742473 h 2742472"/>
                <a:gd name="connsiteX1" fmla="*/ 861141 w 1038971"/>
                <a:gd name="connsiteY1" fmla="*/ 2742473 h 2742472"/>
                <a:gd name="connsiteX2" fmla="*/ 0 w 1038971"/>
                <a:gd name="connsiteY2" fmla="*/ 1201343 h 2742472"/>
                <a:gd name="connsiteX3" fmla="*/ 716199 w 1038971"/>
                <a:gd name="connsiteY3" fmla="*/ 0 h 2742472"/>
                <a:gd name="connsiteX4" fmla="*/ 802210 w 1038971"/>
                <a:gd name="connsiteY4" fmla="*/ 153968 h 2742472"/>
                <a:gd name="connsiteX5" fmla="*/ 177831 w 1038971"/>
                <a:gd name="connsiteY5" fmla="*/ 1201343 h 2742472"/>
                <a:gd name="connsiteX6" fmla="*/ 1038971 w 1038971"/>
                <a:gd name="connsiteY6" fmla="*/ 2742473 h 274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8971" h="2742472">
                  <a:moveTo>
                    <a:pt x="1038971" y="2742473"/>
                  </a:moveTo>
                  <a:lnTo>
                    <a:pt x="861141" y="2742473"/>
                  </a:lnTo>
                  <a:lnTo>
                    <a:pt x="0" y="1201343"/>
                  </a:lnTo>
                  <a:lnTo>
                    <a:pt x="716199" y="0"/>
                  </a:lnTo>
                  <a:lnTo>
                    <a:pt x="802210" y="153968"/>
                  </a:lnTo>
                  <a:lnTo>
                    <a:pt x="177831" y="1201343"/>
                  </a:lnTo>
                  <a:lnTo>
                    <a:pt x="1038971" y="2742473"/>
                  </a:lnTo>
                  <a:close/>
                </a:path>
              </a:pathLst>
            </a:custGeom>
            <a:solidFill>
              <a:srgbClr val="041D5A"/>
            </a:solidFill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pic>
          <p:nvPicPr>
            <p:cNvPr id="37" name="Grafik 36">
              <a:extLst>
                <a:ext uri="{FF2B5EF4-FFF2-40B4-BE49-F238E27FC236}">
                  <a16:creationId xmlns:a16="http://schemas.microsoft.com/office/drawing/2014/main" id="{04E872B3-41FE-42EB-95BD-5583CE2754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l="53634"/>
            <a:stretch/>
          </p:blipFill>
          <p:spPr>
            <a:xfrm>
              <a:off x="-243588" y="-13731"/>
              <a:ext cx="2297789" cy="70156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13750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Rucksack">
            <a:extLst>
              <a:ext uri="{FF2B5EF4-FFF2-40B4-BE49-F238E27FC236}">
                <a16:creationId xmlns:a16="http://schemas.microsoft.com/office/drawing/2014/main" id="{24507902-E3C3-40FC-B406-DC5EFA42C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4762167" y="2161412"/>
            <a:ext cx="787538" cy="787538"/>
          </a:xfrm>
          <a:prstGeom prst="rect">
            <a:avLst/>
          </a:prstGeom>
        </p:spPr>
      </p:pic>
      <p:pic>
        <p:nvPicPr>
          <p:cNvPr id="25" name="Grafik 24" descr="Bücherregal">
            <a:extLst>
              <a:ext uri="{FF2B5EF4-FFF2-40B4-BE49-F238E27FC236}">
                <a16:creationId xmlns:a16="http://schemas.microsoft.com/office/drawing/2014/main" id="{C262064D-7886-4AB5-B11C-398E78CECD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4762167" y="3444509"/>
            <a:ext cx="787538" cy="787538"/>
          </a:xfrm>
          <a:prstGeom prst="rect">
            <a:avLst/>
          </a:prstGeom>
        </p:spPr>
      </p:pic>
      <p:pic>
        <p:nvPicPr>
          <p:cNvPr id="26" name="Grafik 25" descr="Klassenzimmer">
            <a:extLst>
              <a:ext uri="{FF2B5EF4-FFF2-40B4-BE49-F238E27FC236}">
                <a16:creationId xmlns:a16="http://schemas.microsoft.com/office/drawing/2014/main" id="{5AB61F5D-02BA-4022-BAEE-8457086B24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4762167" y="6010703"/>
            <a:ext cx="787538" cy="787538"/>
          </a:xfrm>
          <a:prstGeom prst="rect">
            <a:avLst/>
          </a:prstGeom>
        </p:spPr>
      </p:pic>
      <p:pic>
        <p:nvPicPr>
          <p:cNvPr id="27" name="Grafik 26" descr="Ort">
            <a:extLst>
              <a:ext uri="{FF2B5EF4-FFF2-40B4-BE49-F238E27FC236}">
                <a16:creationId xmlns:a16="http://schemas.microsoft.com/office/drawing/2014/main" id="{859744BC-14DB-4C7A-BD18-3E49965239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762167" y="4727606"/>
            <a:ext cx="787538" cy="787538"/>
          </a:xfrm>
          <a:prstGeom prst="rect">
            <a:avLst/>
          </a:prstGeom>
        </p:spPr>
      </p:pic>
      <p:pic>
        <p:nvPicPr>
          <p:cNvPr id="29" name="Grafik 28" descr="Ausrufezeichen">
            <a:extLst>
              <a:ext uri="{FF2B5EF4-FFF2-40B4-BE49-F238E27FC236}">
                <a16:creationId xmlns:a16="http://schemas.microsoft.com/office/drawing/2014/main" id="{0DD65A7E-8CF6-4932-A60E-1C39C96F36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4170818" y="7313110"/>
            <a:ext cx="787538" cy="787538"/>
          </a:xfrm>
          <a:prstGeom prst="rect">
            <a:avLst/>
          </a:prstGeom>
        </p:spPr>
      </p:pic>
      <p:pic>
        <p:nvPicPr>
          <p:cNvPr id="30" name="Grafik 29" descr="Fragen">
            <a:extLst>
              <a:ext uri="{FF2B5EF4-FFF2-40B4-BE49-F238E27FC236}">
                <a16:creationId xmlns:a16="http://schemas.microsoft.com/office/drawing/2014/main" id="{49C850E9-478D-4E01-AEF6-2931301DD9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4762167" y="7293799"/>
            <a:ext cx="787538" cy="78753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9E10EBE-6D5C-4BE0-A534-400D29C11D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78438" y="-2238520"/>
            <a:ext cx="5001323" cy="2076740"/>
          </a:xfrm>
          <a:prstGeom prst="rect">
            <a:avLst/>
          </a:prstGeom>
        </p:spPr>
      </p:pic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C07FCA3E-FD17-AF89-979A-7AD6CD0BE93F}"/>
              </a:ext>
            </a:extLst>
          </p:cNvPr>
          <p:cNvSpPr/>
          <p:nvPr/>
        </p:nvSpPr>
        <p:spPr>
          <a:xfrm>
            <a:off x="-14975" y="6401078"/>
            <a:ext cx="4809024" cy="480902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79394" y="131"/>
                </a:moveTo>
                <a:arcTo wR="2404512" hR="2404512" stAng="16164088" swAng="71824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96DCF38C-310D-4676-8C0B-D7DBCF565BEB}"/>
              </a:ext>
            </a:extLst>
          </p:cNvPr>
          <p:cNvGrpSpPr/>
          <p:nvPr/>
        </p:nvGrpSpPr>
        <p:grpSpPr>
          <a:xfrm>
            <a:off x="-816276" y="-6633408"/>
            <a:ext cx="14681200" cy="20840001"/>
            <a:chOff x="-14976" y="949959"/>
            <a:chExt cx="14061715" cy="20840001"/>
          </a:xfrm>
          <a:solidFill>
            <a:schemeClr val="bg1"/>
          </a:solidFill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9ADB2BFD-66D8-487E-A5EA-5DE2F2A03DF4}"/>
                </a:ext>
              </a:extLst>
            </p:cNvPr>
            <p:cNvSpPr/>
            <p:nvPr/>
          </p:nvSpPr>
          <p:spPr>
            <a:xfrm>
              <a:off x="-14976" y="94995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32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13587EF1-6EE6-4ED7-BCF2-884FDC5E160C}"/>
                </a:ext>
              </a:extLst>
            </p:cNvPr>
            <p:cNvSpPr/>
            <p:nvPr/>
          </p:nvSpPr>
          <p:spPr>
            <a:xfrm>
              <a:off x="-14976" y="78993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48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7C3290A9-2E11-48C1-9E2F-4FD648161529}"/>
                </a:ext>
              </a:extLst>
            </p:cNvPr>
            <p:cNvSpPr/>
            <p:nvPr/>
          </p:nvSpPr>
          <p:spPr>
            <a:xfrm>
              <a:off x="-14976" y="148361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Fragen</a:t>
              </a:r>
            </a:p>
            <a:p>
              <a:pPr algn="ctr"/>
              <a:r>
                <a:rPr lang="de-DE" sz="4800" dirty="0">
                  <a:solidFill>
                    <a:schemeClr val="tx1"/>
                  </a:solidFill>
                </a:rPr>
                <a:t>…und hoffentlich Antworten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72AA9F6D-EA3E-4D7B-8DD3-457BB085772F}"/>
              </a:ext>
            </a:extLst>
          </p:cNvPr>
          <p:cNvGrpSpPr/>
          <p:nvPr/>
        </p:nvGrpSpPr>
        <p:grpSpPr>
          <a:xfrm>
            <a:off x="0" y="0"/>
            <a:ext cx="12192000" cy="949960"/>
            <a:chOff x="0" y="0"/>
            <a:chExt cx="12192000" cy="949960"/>
          </a:xfrm>
        </p:grpSpPr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42F6B99F-0205-4F7D-8528-F6F531848F7E}"/>
                </a:ext>
              </a:extLst>
            </p:cNvPr>
            <p:cNvGrpSpPr/>
            <p:nvPr/>
          </p:nvGrpSpPr>
          <p:grpSpPr>
            <a:xfrm>
              <a:off x="0" y="0"/>
              <a:ext cx="12192000" cy="949960"/>
              <a:chOff x="0" y="0"/>
              <a:chExt cx="12192000" cy="949960"/>
            </a:xfrm>
          </p:grpSpPr>
          <p:sp>
            <p:nvSpPr>
              <p:cNvPr id="35" name="Rechteck 34">
                <a:extLst>
                  <a:ext uri="{FF2B5EF4-FFF2-40B4-BE49-F238E27FC236}">
                    <a16:creationId xmlns:a16="http://schemas.microsoft.com/office/drawing/2014/main" id="{CE8A5FC6-8E30-4281-83E4-BA58B0543463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9499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6" name="Textplatzhalter 1">
                <a:extLst>
                  <a:ext uri="{FF2B5EF4-FFF2-40B4-BE49-F238E27FC236}">
                    <a16:creationId xmlns:a16="http://schemas.microsoft.com/office/drawing/2014/main" id="{B3E8BB87-F09B-4D3B-A50B-213FDE1AFC5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4455" y="235404"/>
                <a:ext cx="11507854" cy="6760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defPPr>
                  <a:defRPr lang="de-DE"/>
                </a:defPPr>
                <a:lvl1pPr indent="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3600">
                    <a:solidFill>
                      <a:srgbClr val="021C57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685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/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/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5pPr>
                <a:lvl6pPr marL="25146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6pPr>
                <a:lvl7pPr marL="2971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7pPr>
                <a:lvl8pPr marL="3429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8pPr>
                <a:lvl9pPr marL="3886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9pPr>
              </a:lstStyle>
              <a:p>
                <a:r>
                  <a:rPr lang="de-DE" dirty="0"/>
                  <a:t>Dokumentation des Praktikums</a:t>
                </a:r>
                <a:endParaRPr lang="de-DE" dirty="0">
                  <a:solidFill>
                    <a:srgbClr val="162E5C"/>
                  </a:solidFill>
                </a:endParaRPr>
              </a:p>
            </p:txBody>
          </p:sp>
        </p:grpSp>
        <p:pic>
          <p:nvPicPr>
            <p:cNvPr id="34" name="Picture 2" descr="Startseite">
              <a:extLst>
                <a:ext uri="{FF2B5EF4-FFF2-40B4-BE49-F238E27FC236}">
                  <a16:creationId xmlns:a16="http://schemas.microsoft.com/office/drawing/2014/main" id="{35963123-15A6-4D36-BB5C-B62D63E751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8800" y="100922"/>
              <a:ext cx="2394958" cy="802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0" name="Inhaltsplatzhalter 2">
            <a:extLst>
              <a:ext uri="{FF2B5EF4-FFF2-40B4-BE49-F238E27FC236}">
                <a16:creationId xmlns:a16="http://schemas.microsoft.com/office/drawing/2014/main" id="{E43F6E63-AFD9-466A-9E64-4DBF7BC1ABF5}"/>
              </a:ext>
            </a:extLst>
          </p:cNvPr>
          <p:cNvSpPr txBox="1">
            <a:spLocks/>
          </p:cNvSpPr>
          <p:nvPr/>
        </p:nvSpPr>
        <p:spPr>
          <a:xfrm>
            <a:off x="2684375" y="1196774"/>
            <a:ext cx="2442855" cy="5004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/>
              <a:t>Wochenbericht</a:t>
            </a:r>
            <a:endParaRPr lang="de-DE" dirty="0"/>
          </a:p>
        </p:txBody>
      </p:sp>
      <p:pic>
        <p:nvPicPr>
          <p:cNvPr id="41" name="Grafik 40">
            <a:extLst>
              <a:ext uri="{FF2B5EF4-FFF2-40B4-BE49-F238E27FC236}">
                <a16:creationId xmlns:a16="http://schemas.microsoft.com/office/drawing/2014/main" id="{1BAA164B-F5A6-4DBD-AA94-AA649B799F7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92050" y="1838268"/>
            <a:ext cx="3027504" cy="4013892"/>
          </a:xfrm>
          <a:prstGeom prst="rect">
            <a:avLst/>
          </a:prstGeom>
        </p:spPr>
      </p:pic>
      <p:sp>
        <p:nvSpPr>
          <p:cNvPr id="42" name="Inhaltsplatzhalter 2">
            <a:extLst>
              <a:ext uri="{FF2B5EF4-FFF2-40B4-BE49-F238E27FC236}">
                <a16:creationId xmlns:a16="http://schemas.microsoft.com/office/drawing/2014/main" id="{9AAEBD4A-C64C-463D-BD8C-B97FB876111D}"/>
              </a:ext>
            </a:extLst>
          </p:cNvPr>
          <p:cNvSpPr txBox="1">
            <a:spLocks/>
          </p:cNvSpPr>
          <p:nvPr/>
        </p:nvSpPr>
        <p:spPr>
          <a:xfrm>
            <a:off x="2684375" y="5993173"/>
            <a:ext cx="2442855" cy="50048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für jede Woche auszufüllen!</a:t>
            </a:r>
          </a:p>
        </p:txBody>
      </p:sp>
      <p:sp>
        <p:nvSpPr>
          <p:cNvPr id="43" name="Inhaltsplatzhalter 2">
            <a:extLst>
              <a:ext uri="{FF2B5EF4-FFF2-40B4-BE49-F238E27FC236}">
                <a16:creationId xmlns:a16="http://schemas.microsoft.com/office/drawing/2014/main" id="{CAF3B5A8-8931-4568-8029-6C9B55AA1422}"/>
              </a:ext>
            </a:extLst>
          </p:cNvPr>
          <p:cNvSpPr txBox="1">
            <a:spLocks/>
          </p:cNvSpPr>
          <p:nvPr/>
        </p:nvSpPr>
        <p:spPr>
          <a:xfrm>
            <a:off x="7792450" y="1196774"/>
            <a:ext cx="2442855" cy="500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Übersichtsliste</a:t>
            </a:r>
          </a:p>
        </p:txBody>
      </p:sp>
      <p:sp>
        <p:nvSpPr>
          <p:cNvPr id="44" name="Inhaltsplatzhalter 2">
            <a:extLst>
              <a:ext uri="{FF2B5EF4-FFF2-40B4-BE49-F238E27FC236}">
                <a16:creationId xmlns:a16="http://schemas.microsoft.com/office/drawing/2014/main" id="{790CE73C-A411-4F0C-91BA-84A4CDE54E38}"/>
              </a:ext>
            </a:extLst>
          </p:cNvPr>
          <p:cNvSpPr txBox="1">
            <a:spLocks/>
          </p:cNvSpPr>
          <p:nvPr/>
        </p:nvSpPr>
        <p:spPr>
          <a:xfrm>
            <a:off x="7792450" y="5993173"/>
            <a:ext cx="2442855" cy="50048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für jeden Tag auszufüllen!</a:t>
            </a:r>
          </a:p>
        </p:txBody>
      </p:sp>
      <p:pic>
        <p:nvPicPr>
          <p:cNvPr id="45" name="Grafik 44">
            <a:extLst>
              <a:ext uri="{FF2B5EF4-FFF2-40B4-BE49-F238E27FC236}">
                <a16:creationId xmlns:a16="http://schemas.microsoft.com/office/drawing/2014/main" id="{6F28CB2A-3F31-4693-B467-58D2B8D13C2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99309" y="1838268"/>
            <a:ext cx="3029138" cy="4013892"/>
          </a:xfrm>
          <a:prstGeom prst="rect">
            <a:avLst/>
          </a:prstGeom>
        </p:spPr>
      </p:pic>
      <p:sp>
        <p:nvSpPr>
          <p:cNvPr id="46" name="Ellipse 45">
            <a:extLst>
              <a:ext uri="{FF2B5EF4-FFF2-40B4-BE49-F238E27FC236}">
                <a16:creationId xmlns:a16="http://schemas.microsoft.com/office/drawing/2014/main" id="{3D363253-C1EA-48FE-994D-BDD9D22B2D13}"/>
              </a:ext>
            </a:extLst>
          </p:cNvPr>
          <p:cNvSpPr/>
          <p:nvPr/>
        </p:nvSpPr>
        <p:spPr>
          <a:xfrm>
            <a:off x="3041757" y="5868199"/>
            <a:ext cx="1740569" cy="673769"/>
          </a:xfrm>
          <a:prstGeom prst="ellipse">
            <a:avLst/>
          </a:prstGeom>
          <a:noFill/>
          <a:ln w="38100" cap="sq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41E51446-FB56-4208-A7D3-DA8365D8FC59}"/>
              </a:ext>
            </a:extLst>
          </p:cNvPr>
          <p:cNvSpPr/>
          <p:nvPr/>
        </p:nvSpPr>
        <p:spPr>
          <a:xfrm>
            <a:off x="8109625" y="5868199"/>
            <a:ext cx="1740569" cy="6737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485CFA5B-4FB9-48CB-A788-B07AC6360694}"/>
              </a:ext>
            </a:extLst>
          </p:cNvPr>
          <p:cNvGrpSpPr/>
          <p:nvPr/>
        </p:nvGrpSpPr>
        <p:grpSpPr>
          <a:xfrm>
            <a:off x="-243588" y="-13731"/>
            <a:ext cx="2483279" cy="7015664"/>
            <a:chOff x="-243588" y="-13731"/>
            <a:chExt cx="2483279" cy="7015664"/>
          </a:xfrm>
        </p:grpSpPr>
        <p:sp>
          <p:nvSpPr>
            <p:cNvPr id="37" name="Freeform: Shape 14">
              <a:extLst>
                <a:ext uri="{FF2B5EF4-FFF2-40B4-BE49-F238E27FC236}">
                  <a16:creationId xmlns:a16="http://schemas.microsoft.com/office/drawing/2014/main" id="{1ECC4D6B-C76D-4E00-BC2F-ADF2FFED3CA9}"/>
                </a:ext>
              </a:extLst>
            </p:cNvPr>
            <p:cNvSpPr/>
            <p:nvPr/>
          </p:nvSpPr>
          <p:spPr>
            <a:xfrm>
              <a:off x="195248" y="4483303"/>
              <a:ext cx="1813154" cy="2419923"/>
            </a:xfrm>
            <a:custGeom>
              <a:avLst/>
              <a:gdLst>
                <a:gd name="connsiteX0" fmla="*/ 0 w 1813154"/>
                <a:gd name="connsiteY0" fmla="*/ 2365541 h 2365540"/>
                <a:gd name="connsiteX1" fmla="*/ 951691 w 1813154"/>
                <a:gd name="connsiteY1" fmla="*/ 2365541 h 2365540"/>
                <a:gd name="connsiteX2" fmla="*/ 1813155 w 1813154"/>
                <a:gd name="connsiteY2" fmla="*/ 824000 h 2365540"/>
                <a:gd name="connsiteX3" fmla="*/ 1321856 w 1813154"/>
                <a:gd name="connsiteY3" fmla="*/ 0 h 2365540"/>
                <a:gd name="connsiteX4" fmla="*/ 0 w 1813154"/>
                <a:gd name="connsiteY4" fmla="*/ 2365541 h 236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3154" h="2365540">
                  <a:moveTo>
                    <a:pt x="0" y="2365541"/>
                  </a:moveTo>
                  <a:lnTo>
                    <a:pt x="951691" y="2365541"/>
                  </a:lnTo>
                  <a:lnTo>
                    <a:pt x="1813155" y="824000"/>
                  </a:lnTo>
                  <a:lnTo>
                    <a:pt x="1321856" y="0"/>
                  </a:lnTo>
                  <a:lnTo>
                    <a:pt x="0" y="2365541"/>
                  </a:lnTo>
                  <a:close/>
                </a:path>
              </a:pathLst>
            </a:custGeom>
            <a:solidFill>
              <a:srgbClr val="09265A"/>
            </a:solidFill>
            <a:ln w="10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8" name="Freeform: Shape 59">
              <a:extLst>
                <a:ext uri="{FF2B5EF4-FFF2-40B4-BE49-F238E27FC236}">
                  <a16:creationId xmlns:a16="http://schemas.microsoft.com/office/drawing/2014/main" id="{18EF8C52-FD2D-4F5B-B438-E88980D2685D}"/>
                </a:ext>
              </a:extLst>
            </p:cNvPr>
            <p:cNvSpPr/>
            <p:nvPr/>
          </p:nvSpPr>
          <p:spPr>
            <a:xfrm flipH="1">
              <a:off x="1196856" y="4095752"/>
              <a:ext cx="1042835" cy="2825749"/>
            </a:xfrm>
            <a:custGeom>
              <a:avLst/>
              <a:gdLst>
                <a:gd name="connsiteX0" fmla="*/ 1038971 w 1038971"/>
                <a:gd name="connsiteY0" fmla="*/ 2742473 h 2742472"/>
                <a:gd name="connsiteX1" fmla="*/ 861141 w 1038971"/>
                <a:gd name="connsiteY1" fmla="*/ 2742473 h 2742472"/>
                <a:gd name="connsiteX2" fmla="*/ 0 w 1038971"/>
                <a:gd name="connsiteY2" fmla="*/ 1201343 h 2742472"/>
                <a:gd name="connsiteX3" fmla="*/ 716199 w 1038971"/>
                <a:gd name="connsiteY3" fmla="*/ 0 h 2742472"/>
                <a:gd name="connsiteX4" fmla="*/ 802210 w 1038971"/>
                <a:gd name="connsiteY4" fmla="*/ 153968 h 2742472"/>
                <a:gd name="connsiteX5" fmla="*/ 177831 w 1038971"/>
                <a:gd name="connsiteY5" fmla="*/ 1201343 h 2742472"/>
                <a:gd name="connsiteX6" fmla="*/ 1038971 w 1038971"/>
                <a:gd name="connsiteY6" fmla="*/ 2742473 h 274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8971" h="2742472">
                  <a:moveTo>
                    <a:pt x="1038971" y="2742473"/>
                  </a:moveTo>
                  <a:lnTo>
                    <a:pt x="861141" y="2742473"/>
                  </a:lnTo>
                  <a:lnTo>
                    <a:pt x="0" y="1201343"/>
                  </a:lnTo>
                  <a:lnTo>
                    <a:pt x="716199" y="0"/>
                  </a:lnTo>
                  <a:lnTo>
                    <a:pt x="802210" y="153968"/>
                  </a:lnTo>
                  <a:lnTo>
                    <a:pt x="177831" y="1201343"/>
                  </a:lnTo>
                  <a:lnTo>
                    <a:pt x="1038971" y="2742473"/>
                  </a:lnTo>
                  <a:close/>
                </a:path>
              </a:pathLst>
            </a:custGeom>
            <a:solidFill>
              <a:srgbClr val="041D5A"/>
            </a:solidFill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pic>
          <p:nvPicPr>
            <p:cNvPr id="39" name="Grafik 38">
              <a:extLst>
                <a:ext uri="{FF2B5EF4-FFF2-40B4-BE49-F238E27FC236}">
                  <a16:creationId xmlns:a16="http://schemas.microsoft.com/office/drawing/2014/main" id="{B55BE9C6-DBE4-4F1C-9BC4-6306108079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/>
            <a:srcRect l="53634"/>
            <a:stretch/>
          </p:blipFill>
          <p:spPr>
            <a:xfrm>
              <a:off x="-243588" y="-13731"/>
              <a:ext cx="2297789" cy="70156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9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uild="p"/>
      <p:bldP spid="42" grpId="0"/>
      <p:bldP spid="43" grpId="0"/>
      <p:bldP spid="44" grpId="0"/>
      <p:bldP spid="46" grpId="0" animBg="1"/>
      <p:bldP spid="4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Rucksack">
            <a:extLst>
              <a:ext uri="{FF2B5EF4-FFF2-40B4-BE49-F238E27FC236}">
                <a16:creationId xmlns:a16="http://schemas.microsoft.com/office/drawing/2014/main" id="{24507902-E3C3-40FC-B406-DC5EFA42C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4762167" y="2161412"/>
            <a:ext cx="787538" cy="787538"/>
          </a:xfrm>
          <a:prstGeom prst="rect">
            <a:avLst/>
          </a:prstGeom>
        </p:spPr>
      </p:pic>
      <p:pic>
        <p:nvPicPr>
          <p:cNvPr id="25" name="Grafik 24" descr="Bücherregal">
            <a:extLst>
              <a:ext uri="{FF2B5EF4-FFF2-40B4-BE49-F238E27FC236}">
                <a16:creationId xmlns:a16="http://schemas.microsoft.com/office/drawing/2014/main" id="{C262064D-7886-4AB5-B11C-398E78CECD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4762167" y="3444509"/>
            <a:ext cx="787538" cy="787538"/>
          </a:xfrm>
          <a:prstGeom prst="rect">
            <a:avLst/>
          </a:prstGeom>
        </p:spPr>
      </p:pic>
      <p:pic>
        <p:nvPicPr>
          <p:cNvPr id="26" name="Grafik 25" descr="Klassenzimmer">
            <a:extLst>
              <a:ext uri="{FF2B5EF4-FFF2-40B4-BE49-F238E27FC236}">
                <a16:creationId xmlns:a16="http://schemas.microsoft.com/office/drawing/2014/main" id="{5AB61F5D-02BA-4022-BAEE-8457086B24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4762167" y="6010703"/>
            <a:ext cx="787538" cy="787538"/>
          </a:xfrm>
          <a:prstGeom prst="rect">
            <a:avLst/>
          </a:prstGeom>
        </p:spPr>
      </p:pic>
      <p:pic>
        <p:nvPicPr>
          <p:cNvPr id="27" name="Grafik 26" descr="Ort">
            <a:extLst>
              <a:ext uri="{FF2B5EF4-FFF2-40B4-BE49-F238E27FC236}">
                <a16:creationId xmlns:a16="http://schemas.microsoft.com/office/drawing/2014/main" id="{859744BC-14DB-4C7A-BD18-3E49965239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762167" y="4727606"/>
            <a:ext cx="787538" cy="787538"/>
          </a:xfrm>
          <a:prstGeom prst="rect">
            <a:avLst/>
          </a:prstGeom>
        </p:spPr>
      </p:pic>
      <p:pic>
        <p:nvPicPr>
          <p:cNvPr id="29" name="Grafik 28" descr="Ausrufezeichen">
            <a:extLst>
              <a:ext uri="{FF2B5EF4-FFF2-40B4-BE49-F238E27FC236}">
                <a16:creationId xmlns:a16="http://schemas.microsoft.com/office/drawing/2014/main" id="{0DD65A7E-8CF6-4932-A60E-1C39C96F36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4170818" y="7313110"/>
            <a:ext cx="787538" cy="787538"/>
          </a:xfrm>
          <a:prstGeom prst="rect">
            <a:avLst/>
          </a:prstGeom>
        </p:spPr>
      </p:pic>
      <p:pic>
        <p:nvPicPr>
          <p:cNvPr id="30" name="Grafik 29" descr="Fragen">
            <a:extLst>
              <a:ext uri="{FF2B5EF4-FFF2-40B4-BE49-F238E27FC236}">
                <a16:creationId xmlns:a16="http://schemas.microsoft.com/office/drawing/2014/main" id="{49C850E9-478D-4E01-AEF6-2931301DD9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4762167" y="7293799"/>
            <a:ext cx="787538" cy="78753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9E10EBE-6D5C-4BE0-A534-400D29C11D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78438" y="-2238520"/>
            <a:ext cx="5001323" cy="2076740"/>
          </a:xfrm>
          <a:prstGeom prst="rect">
            <a:avLst/>
          </a:prstGeom>
        </p:spPr>
      </p:pic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C07FCA3E-FD17-AF89-979A-7AD6CD0BE93F}"/>
              </a:ext>
            </a:extLst>
          </p:cNvPr>
          <p:cNvSpPr/>
          <p:nvPr/>
        </p:nvSpPr>
        <p:spPr>
          <a:xfrm>
            <a:off x="-14975" y="6401078"/>
            <a:ext cx="4809024" cy="480902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79394" y="131"/>
                </a:moveTo>
                <a:arcTo wR="2404512" hR="2404512" stAng="16164088" swAng="71824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96DCF38C-310D-4676-8C0B-D7DBCF565BEB}"/>
              </a:ext>
            </a:extLst>
          </p:cNvPr>
          <p:cNvGrpSpPr/>
          <p:nvPr/>
        </p:nvGrpSpPr>
        <p:grpSpPr>
          <a:xfrm>
            <a:off x="-816276" y="-6633408"/>
            <a:ext cx="14681200" cy="20840001"/>
            <a:chOff x="-14976" y="949959"/>
            <a:chExt cx="14061715" cy="20840001"/>
          </a:xfrm>
          <a:solidFill>
            <a:schemeClr val="bg1"/>
          </a:solidFill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9ADB2BFD-66D8-487E-A5EA-5DE2F2A03DF4}"/>
                </a:ext>
              </a:extLst>
            </p:cNvPr>
            <p:cNvSpPr/>
            <p:nvPr/>
          </p:nvSpPr>
          <p:spPr>
            <a:xfrm>
              <a:off x="-14976" y="94995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32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13587EF1-6EE6-4ED7-BCF2-884FDC5E160C}"/>
                </a:ext>
              </a:extLst>
            </p:cNvPr>
            <p:cNvSpPr/>
            <p:nvPr/>
          </p:nvSpPr>
          <p:spPr>
            <a:xfrm>
              <a:off x="-14976" y="78993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48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7C3290A9-2E11-48C1-9E2F-4FD648161529}"/>
                </a:ext>
              </a:extLst>
            </p:cNvPr>
            <p:cNvSpPr/>
            <p:nvPr/>
          </p:nvSpPr>
          <p:spPr>
            <a:xfrm>
              <a:off x="-14976" y="148361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Fragen</a:t>
              </a:r>
            </a:p>
            <a:p>
              <a:pPr algn="ctr"/>
              <a:r>
                <a:rPr lang="de-DE" sz="4800" dirty="0">
                  <a:solidFill>
                    <a:schemeClr val="tx1"/>
                  </a:solidFill>
                </a:rPr>
                <a:t>…und hoffentlich Antworten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72AA9F6D-EA3E-4D7B-8DD3-457BB085772F}"/>
              </a:ext>
            </a:extLst>
          </p:cNvPr>
          <p:cNvGrpSpPr/>
          <p:nvPr/>
        </p:nvGrpSpPr>
        <p:grpSpPr>
          <a:xfrm>
            <a:off x="0" y="0"/>
            <a:ext cx="12192000" cy="949960"/>
            <a:chOff x="0" y="0"/>
            <a:chExt cx="12192000" cy="949960"/>
          </a:xfrm>
        </p:grpSpPr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42F6B99F-0205-4F7D-8528-F6F531848F7E}"/>
                </a:ext>
              </a:extLst>
            </p:cNvPr>
            <p:cNvGrpSpPr/>
            <p:nvPr/>
          </p:nvGrpSpPr>
          <p:grpSpPr>
            <a:xfrm>
              <a:off x="0" y="0"/>
              <a:ext cx="12192000" cy="949960"/>
              <a:chOff x="0" y="0"/>
              <a:chExt cx="12192000" cy="949960"/>
            </a:xfrm>
          </p:grpSpPr>
          <p:sp>
            <p:nvSpPr>
              <p:cNvPr id="35" name="Rechteck 34">
                <a:extLst>
                  <a:ext uri="{FF2B5EF4-FFF2-40B4-BE49-F238E27FC236}">
                    <a16:creationId xmlns:a16="http://schemas.microsoft.com/office/drawing/2014/main" id="{CE8A5FC6-8E30-4281-83E4-BA58B0543463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9499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6" name="Textplatzhalter 1">
                <a:extLst>
                  <a:ext uri="{FF2B5EF4-FFF2-40B4-BE49-F238E27FC236}">
                    <a16:creationId xmlns:a16="http://schemas.microsoft.com/office/drawing/2014/main" id="{B3E8BB87-F09B-4D3B-A50B-213FDE1AFC5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4455" y="235404"/>
                <a:ext cx="11507854" cy="6760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defPPr>
                  <a:defRPr lang="de-DE"/>
                </a:defPPr>
                <a:lvl1pPr indent="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3600">
                    <a:solidFill>
                      <a:srgbClr val="021C57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685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/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/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5pPr>
                <a:lvl6pPr marL="25146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6pPr>
                <a:lvl7pPr marL="2971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7pPr>
                <a:lvl8pPr marL="3429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8pPr>
                <a:lvl9pPr marL="3886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9pPr>
              </a:lstStyle>
              <a:p>
                <a:r>
                  <a:rPr lang="de-DE" dirty="0"/>
                  <a:t>Dokumentation von Fehlzeiten</a:t>
                </a:r>
                <a:endParaRPr lang="de-DE" dirty="0">
                  <a:solidFill>
                    <a:srgbClr val="162E5C"/>
                  </a:solidFill>
                </a:endParaRPr>
              </a:p>
            </p:txBody>
          </p:sp>
        </p:grpSp>
        <p:pic>
          <p:nvPicPr>
            <p:cNvPr id="34" name="Picture 2" descr="Startseite">
              <a:extLst>
                <a:ext uri="{FF2B5EF4-FFF2-40B4-BE49-F238E27FC236}">
                  <a16:creationId xmlns:a16="http://schemas.microsoft.com/office/drawing/2014/main" id="{35963123-15A6-4D36-BB5C-B62D63E751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8800" y="100922"/>
              <a:ext cx="2394958" cy="802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1" name="Inhaltsplatzhalter 2">
            <a:extLst>
              <a:ext uri="{FF2B5EF4-FFF2-40B4-BE49-F238E27FC236}">
                <a16:creationId xmlns:a16="http://schemas.microsoft.com/office/drawing/2014/main" id="{CFD3BBCA-62B1-4F71-B534-C5B1AB1466C7}"/>
              </a:ext>
            </a:extLst>
          </p:cNvPr>
          <p:cNvSpPr txBox="1">
            <a:spLocks/>
          </p:cNvSpPr>
          <p:nvPr/>
        </p:nvSpPr>
        <p:spPr>
          <a:xfrm>
            <a:off x="2493037" y="1241257"/>
            <a:ext cx="9253538" cy="3772395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de-DE" sz="3200" dirty="0"/>
              <a:t>Bitte unbedingt mit dem Praktikumsbetrieb klären, wie mit krankheitsbedingten Fehlzeiten umzugehen ist (bzgl. Attest etc.).</a:t>
            </a:r>
          </a:p>
          <a:p>
            <a:pPr marL="0" indent="0">
              <a:lnSpc>
                <a:spcPct val="100000"/>
              </a:lnSpc>
              <a:buNone/>
            </a:pPr>
            <a:endParaRPr lang="de-DE" sz="3200" dirty="0"/>
          </a:p>
          <a:p>
            <a:pPr marL="0" indent="0">
              <a:lnSpc>
                <a:spcPct val="100000"/>
              </a:lnSpc>
              <a:buNone/>
            </a:pPr>
            <a:r>
              <a:rPr lang="de-DE" sz="3200" dirty="0"/>
              <a:t>Im Fall von Krankheit während des Praktikums bitte kurze Mail an </a:t>
            </a:r>
            <a:r>
              <a:rPr lang="de-DE" sz="3200" b="1" dirty="0"/>
              <a:t>fos@rochus-realschule.de </a:t>
            </a:r>
            <a:r>
              <a:rPr lang="de-DE" sz="3200" dirty="0"/>
              <a:t>mit Infos über Beginn und Ende der Fehlzeit.</a:t>
            </a:r>
          </a:p>
          <a:p>
            <a:pPr marL="0" indent="0">
              <a:lnSpc>
                <a:spcPct val="100000"/>
              </a:lnSpc>
              <a:buNone/>
            </a:pPr>
            <a:endParaRPr lang="de-DE" sz="3200" dirty="0"/>
          </a:p>
          <a:p>
            <a:pPr marL="0" indent="0">
              <a:lnSpc>
                <a:spcPct val="100000"/>
              </a:lnSpc>
              <a:buNone/>
            </a:pPr>
            <a:r>
              <a:rPr lang="de-DE" sz="3200" dirty="0"/>
              <a:t>Die Regelung zu Fehlzeiten in der Schulzeit werden am 1. Schultag besprochen.</a:t>
            </a:r>
          </a:p>
          <a:p>
            <a:endParaRPr lang="de-DE" sz="3200" dirty="0"/>
          </a:p>
          <a:p>
            <a:pPr marL="0" indent="0">
              <a:buFont typeface="Arial" panose="020B0604020202020204" pitchFamily="34" charset="0"/>
              <a:buNone/>
            </a:pPr>
            <a:endParaRPr lang="de-DE" sz="3200" dirty="0"/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07A6EC6D-4D18-408D-9956-9414C9279786}"/>
              </a:ext>
            </a:extLst>
          </p:cNvPr>
          <p:cNvGrpSpPr/>
          <p:nvPr/>
        </p:nvGrpSpPr>
        <p:grpSpPr>
          <a:xfrm>
            <a:off x="-243588" y="-13731"/>
            <a:ext cx="2483279" cy="7015664"/>
            <a:chOff x="-243588" y="-13731"/>
            <a:chExt cx="2483279" cy="7015664"/>
          </a:xfrm>
        </p:grpSpPr>
        <p:sp>
          <p:nvSpPr>
            <p:cNvPr id="28" name="Freeform: Shape 14">
              <a:extLst>
                <a:ext uri="{FF2B5EF4-FFF2-40B4-BE49-F238E27FC236}">
                  <a16:creationId xmlns:a16="http://schemas.microsoft.com/office/drawing/2014/main" id="{9335D972-9E7E-4F0E-9BAC-7E123A3D0D53}"/>
                </a:ext>
              </a:extLst>
            </p:cNvPr>
            <p:cNvSpPr/>
            <p:nvPr/>
          </p:nvSpPr>
          <p:spPr>
            <a:xfrm>
              <a:off x="195248" y="4483303"/>
              <a:ext cx="1813154" cy="2419923"/>
            </a:xfrm>
            <a:custGeom>
              <a:avLst/>
              <a:gdLst>
                <a:gd name="connsiteX0" fmla="*/ 0 w 1813154"/>
                <a:gd name="connsiteY0" fmla="*/ 2365541 h 2365540"/>
                <a:gd name="connsiteX1" fmla="*/ 951691 w 1813154"/>
                <a:gd name="connsiteY1" fmla="*/ 2365541 h 2365540"/>
                <a:gd name="connsiteX2" fmla="*/ 1813155 w 1813154"/>
                <a:gd name="connsiteY2" fmla="*/ 824000 h 2365540"/>
                <a:gd name="connsiteX3" fmla="*/ 1321856 w 1813154"/>
                <a:gd name="connsiteY3" fmla="*/ 0 h 2365540"/>
                <a:gd name="connsiteX4" fmla="*/ 0 w 1813154"/>
                <a:gd name="connsiteY4" fmla="*/ 2365541 h 236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3154" h="2365540">
                  <a:moveTo>
                    <a:pt x="0" y="2365541"/>
                  </a:moveTo>
                  <a:lnTo>
                    <a:pt x="951691" y="2365541"/>
                  </a:lnTo>
                  <a:lnTo>
                    <a:pt x="1813155" y="824000"/>
                  </a:lnTo>
                  <a:lnTo>
                    <a:pt x="1321856" y="0"/>
                  </a:lnTo>
                  <a:lnTo>
                    <a:pt x="0" y="2365541"/>
                  </a:lnTo>
                  <a:close/>
                </a:path>
              </a:pathLst>
            </a:custGeom>
            <a:solidFill>
              <a:srgbClr val="09265A"/>
            </a:solidFill>
            <a:ln w="10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7" name="Freeform: Shape 59">
              <a:extLst>
                <a:ext uri="{FF2B5EF4-FFF2-40B4-BE49-F238E27FC236}">
                  <a16:creationId xmlns:a16="http://schemas.microsoft.com/office/drawing/2014/main" id="{9D9A77E2-7263-4C83-92B1-692D3544E170}"/>
                </a:ext>
              </a:extLst>
            </p:cNvPr>
            <p:cNvSpPr/>
            <p:nvPr/>
          </p:nvSpPr>
          <p:spPr>
            <a:xfrm flipH="1">
              <a:off x="1196856" y="4095752"/>
              <a:ext cx="1042835" cy="2825749"/>
            </a:xfrm>
            <a:custGeom>
              <a:avLst/>
              <a:gdLst>
                <a:gd name="connsiteX0" fmla="*/ 1038971 w 1038971"/>
                <a:gd name="connsiteY0" fmla="*/ 2742473 h 2742472"/>
                <a:gd name="connsiteX1" fmla="*/ 861141 w 1038971"/>
                <a:gd name="connsiteY1" fmla="*/ 2742473 h 2742472"/>
                <a:gd name="connsiteX2" fmla="*/ 0 w 1038971"/>
                <a:gd name="connsiteY2" fmla="*/ 1201343 h 2742472"/>
                <a:gd name="connsiteX3" fmla="*/ 716199 w 1038971"/>
                <a:gd name="connsiteY3" fmla="*/ 0 h 2742472"/>
                <a:gd name="connsiteX4" fmla="*/ 802210 w 1038971"/>
                <a:gd name="connsiteY4" fmla="*/ 153968 h 2742472"/>
                <a:gd name="connsiteX5" fmla="*/ 177831 w 1038971"/>
                <a:gd name="connsiteY5" fmla="*/ 1201343 h 2742472"/>
                <a:gd name="connsiteX6" fmla="*/ 1038971 w 1038971"/>
                <a:gd name="connsiteY6" fmla="*/ 2742473 h 274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8971" h="2742472">
                  <a:moveTo>
                    <a:pt x="1038971" y="2742473"/>
                  </a:moveTo>
                  <a:lnTo>
                    <a:pt x="861141" y="2742473"/>
                  </a:lnTo>
                  <a:lnTo>
                    <a:pt x="0" y="1201343"/>
                  </a:lnTo>
                  <a:lnTo>
                    <a:pt x="716199" y="0"/>
                  </a:lnTo>
                  <a:lnTo>
                    <a:pt x="802210" y="153968"/>
                  </a:lnTo>
                  <a:lnTo>
                    <a:pt x="177831" y="1201343"/>
                  </a:lnTo>
                  <a:lnTo>
                    <a:pt x="1038971" y="2742473"/>
                  </a:lnTo>
                  <a:close/>
                </a:path>
              </a:pathLst>
            </a:custGeom>
            <a:solidFill>
              <a:srgbClr val="041D5A"/>
            </a:solidFill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pic>
          <p:nvPicPr>
            <p:cNvPr id="38" name="Grafik 37">
              <a:extLst>
                <a:ext uri="{FF2B5EF4-FFF2-40B4-BE49-F238E27FC236}">
                  <a16:creationId xmlns:a16="http://schemas.microsoft.com/office/drawing/2014/main" id="{388431BD-E60B-4FCB-B73C-21432A519D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l="53634"/>
            <a:stretch/>
          </p:blipFill>
          <p:spPr>
            <a:xfrm>
              <a:off x="-243588" y="-13731"/>
              <a:ext cx="2297789" cy="70156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48261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Rucksack">
            <a:extLst>
              <a:ext uri="{FF2B5EF4-FFF2-40B4-BE49-F238E27FC236}">
                <a16:creationId xmlns:a16="http://schemas.microsoft.com/office/drawing/2014/main" id="{24507902-E3C3-40FC-B406-DC5EFA42C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4762167" y="2161412"/>
            <a:ext cx="787538" cy="787538"/>
          </a:xfrm>
          <a:prstGeom prst="rect">
            <a:avLst/>
          </a:prstGeom>
        </p:spPr>
      </p:pic>
      <p:pic>
        <p:nvPicPr>
          <p:cNvPr id="25" name="Grafik 24" descr="Bücherregal">
            <a:extLst>
              <a:ext uri="{FF2B5EF4-FFF2-40B4-BE49-F238E27FC236}">
                <a16:creationId xmlns:a16="http://schemas.microsoft.com/office/drawing/2014/main" id="{C262064D-7886-4AB5-B11C-398E78CECD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4762167" y="3444509"/>
            <a:ext cx="787538" cy="787538"/>
          </a:xfrm>
          <a:prstGeom prst="rect">
            <a:avLst/>
          </a:prstGeom>
        </p:spPr>
      </p:pic>
      <p:pic>
        <p:nvPicPr>
          <p:cNvPr id="26" name="Grafik 25" descr="Klassenzimmer">
            <a:extLst>
              <a:ext uri="{FF2B5EF4-FFF2-40B4-BE49-F238E27FC236}">
                <a16:creationId xmlns:a16="http://schemas.microsoft.com/office/drawing/2014/main" id="{5AB61F5D-02BA-4022-BAEE-8457086B24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4762167" y="6010703"/>
            <a:ext cx="787538" cy="787538"/>
          </a:xfrm>
          <a:prstGeom prst="rect">
            <a:avLst/>
          </a:prstGeom>
        </p:spPr>
      </p:pic>
      <p:pic>
        <p:nvPicPr>
          <p:cNvPr id="27" name="Grafik 26" descr="Ort">
            <a:extLst>
              <a:ext uri="{FF2B5EF4-FFF2-40B4-BE49-F238E27FC236}">
                <a16:creationId xmlns:a16="http://schemas.microsoft.com/office/drawing/2014/main" id="{859744BC-14DB-4C7A-BD18-3E49965239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762167" y="4727606"/>
            <a:ext cx="787538" cy="787538"/>
          </a:xfrm>
          <a:prstGeom prst="rect">
            <a:avLst/>
          </a:prstGeom>
        </p:spPr>
      </p:pic>
      <p:pic>
        <p:nvPicPr>
          <p:cNvPr id="29" name="Grafik 28" descr="Ausrufezeichen">
            <a:extLst>
              <a:ext uri="{FF2B5EF4-FFF2-40B4-BE49-F238E27FC236}">
                <a16:creationId xmlns:a16="http://schemas.microsoft.com/office/drawing/2014/main" id="{0DD65A7E-8CF6-4932-A60E-1C39C96F36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4170818" y="7313110"/>
            <a:ext cx="787538" cy="787538"/>
          </a:xfrm>
          <a:prstGeom prst="rect">
            <a:avLst/>
          </a:prstGeom>
        </p:spPr>
      </p:pic>
      <p:pic>
        <p:nvPicPr>
          <p:cNvPr id="30" name="Grafik 29" descr="Fragen">
            <a:extLst>
              <a:ext uri="{FF2B5EF4-FFF2-40B4-BE49-F238E27FC236}">
                <a16:creationId xmlns:a16="http://schemas.microsoft.com/office/drawing/2014/main" id="{49C850E9-478D-4E01-AEF6-2931301DD9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4762167" y="7293799"/>
            <a:ext cx="787538" cy="78753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9E10EBE-6D5C-4BE0-A534-400D29C11D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78438" y="-2238520"/>
            <a:ext cx="5001323" cy="2076740"/>
          </a:xfrm>
          <a:prstGeom prst="rect">
            <a:avLst/>
          </a:prstGeom>
        </p:spPr>
      </p:pic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C07FCA3E-FD17-AF89-979A-7AD6CD0BE93F}"/>
              </a:ext>
            </a:extLst>
          </p:cNvPr>
          <p:cNvSpPr/>
          <p:nvPr/>
        </p:nvSpPr>
        <p:spPr>
          <a:xfrm>
            <a:off x="-14975" y="6401078"/>
            <a:ext cx="4809024" cy="480902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79394" y="131"/>
                </a:moveTo>
                <a:arcTo wR="2404512" hR="2404512" stAng="16164088" swAng="71824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96DCF38C-310D-4676-8C0B-D7DBCF565BEB}"/>
              </a:ext>
            </a:extLst>
          </p:cNvPr>
          <p:cNvGrpSpPr/>
          <p:nvPr/>
        </p:nvGrpSpPr>
        <p:grpSpPr>
          <a:xfrm>
            <a:off x="-816276" y="-6633408"/>
            <a:ext cx="14681200" cy="20840001"/>
            <a:chOff x="-14976" y="949959"/>
            <a:chExt cx="14061715" cy="20840001"/>
          </a:xfrm>
          <a:solidFill>
            <a:schemeClr val="bg1"/>
          </a:solidFill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9ADB2BFD-66D8-487E-A5EA-5DE2F2A03DF4}"/>
                </a:ext>
              </a:extLst>
            </p:cNvPr>
            <p:cNvSpPr/>
            <p:nvPr/>
          </p:nvSpPr>
          <p:spPr>
            <a:xfrm>
              <a:off x="-14976" y="94995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32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13587EF1-6EE6-4ED7-BCF2-884FDC5E160C}"/>
                </a:ext>
              </a:extLst>
            </p:cNvPr>
            <p:cNvSpPr/>
            <p:nvPr/>
          </p:nvSpPr>
          <p:spPr>
            <a:xfrm>
              <a:off x="-14976" y="78993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48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7C3290A9-2E11-48C1-9E2F-4FD648161529}"/>
                </a:ext>
              </a:extLst>
            </p:cNvPr>
            <p:cNvSpPr/>
            <p:nvPr/>
          </p:nvSpPr>
          <p:spPr>
            <a:xfrm>
              <a:off x="-14976" y="148361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Fragen</a:t>
              </a:r>
            </a:p>
            <a:p>
              <a:pPr algn="ctr"/>
              <a:r>
                <a:rPr lang="de-DE" sz="4800" dirty="0">
                  <a:solidFill>
                    <a:schemeClr val="tx1"/>
                  </a:solidFill>
                </a:rPr>
                <a:t>…und hoffentlich Antworten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72AA9F6D-EA3E-4D7B-8DD3-457BB085772F}"/>
              </a:ext>
            </a:extLst>
          </p:cNvPr>
          <p:cNvGrpSpPr/>
          <p:nvPr/>
        </p:nvGrpSpPr>
        <p:grpSpPr>
          <a:xfrm>
            <a:off x="0" y="0"/>
            <a:ext cx="12192000" cy="949960"/>
            <a:chOff x="0" y="0"/>
            <a:chExt cx="12192000" cy="949960"/>
          </a:xfrm>
        </p:grpSpPr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42F6B99F-0205-4F7D-8528-F6F531848F7E}"/>
                </a:ext>
              </a:extLst>
            </p:cNvPr>
            <p:cNvGrpSpPr/>
            <p:nvPr/>
          </p:nvGrpSpPr>
          <p:grpSpPr>
            <a:xfrm>
              <a:off x="0" y="0"/>
              <a:ext cx="12192000" cy="949960"/>
              <a:chOff x="0" y="0"/>
              <a:chExt cx="12192000" cy="949960"/>
            </a:xfrm>
          </p:grpSpPr>
          <p:sp>
            <p:nvSpPr>
              <p:cNvPr id="35" name="Rechteck 34">
                <a:extLst>
                  <a:ext uri="{FF2B5EF4-FFF2-40B4-BE49-F238E27FC236}">
                    <a16:creationId xmlns:a16="http://schemas.microsoft.com/office/drawing/2014/main" id="{CE8A5FC6-8E30-4281-83E4-BA58B0543463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9499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6" name="Textplatzhalter 1">
                <a:extLst>
                  <a:ext uri="{FF2B5EF4-FFF2-40B4-BE49-F238E27FC236}">
                    <a16:creationId xmlns:a16="http://schemas.microsoft.com/office/drawing/2014/main" id="{B3E8BB87-F09B-4D3B-A50B-213FDE1AFC5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4455" y="235404"/>
                <a:ext cx="11507854" cy="6760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defPPr>
                  <a:defRPr lang="de-DE"/>
                </a:defPPr>
                <a:lvl1pPr indent="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3600">
                    <a:solidFill>
                      <a:srgbClr val="021C57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685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/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/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5pPr>
                <a:lvl6pPr marL="25146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6pPr>
                <a:lvl7pPr marL="2971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7pPr>
                <a:lvl8pPr marL="3429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8pPr>
                <a:lvl9pPr marL="3886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9pPr>
              </a:lstStyle>
              <a:p>
                <a:r>
                  <a:rPr lang="de-DE" dirty="0"/>
                  <a:t>Erstuntersuchung für Praktikum</a:t>
                </a:r>
                <a:endParaRPr lang="de-DE" dirty="0">
                  <a:solidFill>
                    <a:srgbClr val="162E5C"/>
                  </a:solidFill>
                </a:endParaRPr>
              </a:p>
            </p:txBody>
          </p:sp>
        </p:grpSp>
        <p:pic>
          <p:nvPicPr>
            <p:cNvPr id="34" name="Picture 2" descr="Startseite">
              <a:extLst>
                <a:ext uri="{FF2B5EF4-FFF2-40B4-BE49-F238E27FC236}">
                  <a16:creationId xmlns:a16="http://schemas.microsoft.com/office/drawing/2014/main" id="{35963123-15A6-4D36-BB5C-B62D63E751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8800" y="100922"/>
              <a:ext cx="2394958" cy="802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" name="Inhaltsplatzhalter 2">
            <a:extLst>
              <a:ext uri="{FF2B5EF4-FFF2-40B4-BE49-F238E27FC236}">
                <a16:creationId xmlns:a16="http://schemas.microsoft.com/office/drawing/2014/main" id="{50911CA8-4CD2-4897-BFCD-C047216349C9}"/>
              </a:ext>
            </a:extLst>
          </p:cNvPr>
          <p:cNvSpPr txBox="1">
            <a:spLocks/>
          </p:cNvSpPr>
          <p:nvPr/>
        </p:nvSpPr>
        <p:spPr>
          <a:xfrm>
            <a:off x="2447238" y="1298066"/>
            <a:ext cx="9253538" cy="4277515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400" b="1" dirty="0"/>
              <a:t>§32 Jugendarbeitsschutzgesetz</a:t>
            </a:r>
          </a:p>
          <a:p>
            <a:pPr marL="0" indent="0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de-DE" sz="2400" dirty="0">
                <a:ea typeface="Calibri" panose="020F0502020204030204" pitchFamily="34" charset="0"/>
                <a:cs typeface="ArialMT"/>
              </a:rPr>
              <a:t>Schülerinnen und Schüler der Fachoberschule, </a:t>
            </a:r>
            <a:r>
              <a:rPr lang="de-DE" sz="2400" b="1" dirty="0">
                <a:ea typeface="Calibri" panose="020F0502020204030204" pitchFamily="34" charset="0"/>
                <a:cs typeface="Arial-BoldMT"/>
              </a:rPr>
              <a:t>die noch nicht 18 Jahre alt </a:t>
            </a:r>
            <a:r>
              <a:rPr lang="de-DE" sz="2400" dirty="0">
                <a:ea typeface="Calibri" panose="020F0502020204030204" pitchFamily="34" charset="0"/>
                <a:cs typeface="ArialMT"/>
              </a:rPr>
              <a:t>sind, dürfen von Praktikumsbetrieben nur beschäftigt werden, wenn  </a:t>
            </a:r>
            <a:endParaRPr lang="de-DE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de-DE" sz="2400" dirty="0">
                <a:ea typeface="Calibri" panose="020F0502020204030204" pitchFamily="34" charset="0"/>
                <a:cs typeface="ArialMT"/>
              </a:rPr>
              <a:t>sie / er innerhalb der letzten vierzehn Monate von einem Arzt untersucht worden ist (</a:t>
            </a:r>
            <a:r>
              <a:rPr lang="de-DE" sz="2400" b="1" dirty="0">
                <a:ea typeface="Calibri" panose="020F0502020204030204" pitchFamily="34" charset="0"/>
                <a:cs typeface="Arial-BoldMT"/>
              </a:rPr>
              <a:t>Erstuntersuchung</a:t>
            </a:r>
            <a:r>
              <a:rPr lang="de-DE" sz="2400" dirty="0">
                <a:ea typeface="Calibri" panose="020F0502020204030204" pitchFamily="34" charset="0"/>
                <a:cs typeface="ArialMT"/>
              </a:rPr>
              <a:t>) und</a:t>
            </a:r>
          </a:p>
          <a:p>
            <a:pPr marL="342900" indent="-342900">
              <a:lnSpc>
                <a:spcPct val="150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de-DE" sz="2400" dirty="0">
                <a:ea typeface="Calibri" panose="020F0502020204030204" pitchFamily="34" charset="0"/>
                <a:cs typeface="ArialMT"/>
              </a:rPr>
              <a:t>dem Arbeitgeber eine von diesem Arzt ausgestellte Bescheinigung vorliegt.</a:t>
            </a:r>
            <a:br>
              <a:rPr lang="de-DE" sz="2400" dirty="0">
                <a:ea typeface="Calibri" panose="020F0502020204030204" pitchFamily="34" charset="0"/>
                <a:cs typeface="ArialMT"/>
              </a:rPr>
            </a:br>
            <a:endParaRPr lang="de-DE" sz="2400" dirty="0"/>
          </a:p>
          <a:p>
            <a:pPr marL="0" indent="0">
              <a:buFont typeface="Arial" panose="020B0604020202020204" pitchFamily="34" charset="0"/>
              <a:buNone/>
            </a:pPr>
            <a:endParaRPr lang="de-DE" sz="2400" dirty="0"/>
          </a:p>
        </p:txBody>
      </p: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CF347640-5592-4D68-80F1-6B4BAB9F3131}"/>
              </a:ext>
            </a:extLst>
          </p:cNvPr>
          <p:cNvGrpSpPr/>
          <p:nvPr/>
        </p:nvGrpSpPr>
        <p:grpSpPr>
          <a:xfrm>
            <a:off x="1060979" y="5290475"/>
            <a:ext cx="11958850" cy="1245283"/>
            <a:chOff x="116575" y="5160764"/>
            <a:chExt cx="11958850" cy="1157421"/>
          </a:xfrm>
        </p:grpSpPr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9B2D807F-D0EB-4DDC-8A42-3DA168762E60}"/>
                </a:ext>
              </a:extLst>
            </p:cNvPr>
            <p:cNvSpPr txBox="1"/>
            <p:nvPr/>
          </p:nvSpPr>
          <p:spPr>
            <a:xfrm>
              <a:off x="116575" y="5389463"/>
              <a:ext cx="11958850" cy="800971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algn="ctr"/>
              <a:r>
                <a:rPr lang="de-DE" sz="2800" dirty="0"/>
                <a:t>Bitte mit den Betrieben und Einrichtungen </a:t>
              </a:r>
              <a:br>
                <a:rPr lang="de-DE" sz="2800" dirty="0"/>
              </a:br>
              <a:r>
                <a:rPr lang="de-DE" sz="2800" dirty="0"/>
                <a:t>das Vorgehen klären</a:t>
              </a:r>
            </a:p>
          </p:txBody>
        </p:sp>
        <p:sp>
          <p:nvSpPr>
            <p:cNvPr id="41" name="Ellipse 40">
              <a:extLst>
                <a:ext uri="{FF2B5EF4-FFF2-40B4-BE49-F238E27FC236}">
                  <a16:creationId xmlns:a16="http://schemas.microsoft.com/office/drawing/2014/main" id="{FCDD6088-EDFA-493B-B66E-1EB6AF83C45B}"/>
                </a:ext>
              </a:extLst>
            </p:cNvPr>
            <p:cNvSpPr/>
            <p:nvPr/>
          </p:nvSpPr>
          <p:spPr>
            <a:xfrm>
              <a:off x="2075717" y="5160764"/>
              <a:ext cx="8128259" cy="1157421"/>
            </a:xfrm>
            <a:prstGeom prst="ellipse">
              <a:avLst/>
            </a:prstGeom>
            <a:noFill/>
            <a:ln w="38100" cap="sq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7737C76B-4AD8-40E1-BF12-5490387941BB}"/>
              </a:ext>
            </a:extLst>
          </p:cNvPr>
          <p:cNvGrpSpPr/>
          <p:nvPr/>
        </p:nvGrpSpPr>
        <p:grpSpPr>
          <a:xfrm>
            <a:off x="-243588" y="-13731"/>
            <a:ext cx="2483279" cy="7015664"/>
            <a:chOff x="-243588" y="-13731"/>
            <a:chExt cx="2483279" cy="7015664"/>
          </a:xfrm>
        </p:grpSpPr>
        <p:sp>
          <p:nvSpPr>
            <p:cNvPr id="37" name="Freeform: Shape 14">
              <a:extLst>
                <a:ext uri="{FF2B5EF4-FFF2-40B4-BE49-F238E27FC236}">
                  <a16:creationId xmlns:a16="http://schemas.microsoft.com/office/drawing/2014/main" id="{911AD4BD-B6DC-40EE-AFF3-39BE8D58D40F}"/>
                </a:ext>
              </a:extLst>
            </p:cNvPr>
            <p:cNvSpPr/>
            <p:nvPr/>
          </p:nvSpPr>
          <p:spPr>
            <a:xfrm>
              <a:off x="195248" y="4483303"/>
              <a:ext cx="1813154" cy="2419923"/>
            </a:xfrm>
            <a:custGeom>
              <a:avLst/>
              <a:gdLst>
                <a:gd name="connsiteX0" fmla="*/ 0 w 1813154"/>
                <a:gd name="connsiteY0" fmla="*/ 2365541 h 2365540"/>
                <a:gd name="connsiteX1" fmla="*/ 951691 w 1813154"/>
                <a:gd name="connsiteY1" fmla="*/ 2365541 h 2365540"/>
                <a:gd name="connsiteX2" fmla="*/ 1813155 w 1813154"/>
                <a:gd name="connsiteY2" fmla="*/ 824000 h 2365540"/>
                <a:gd name="connsiteX3" fmla="*/ 1321856 w 1813154"/>
                <a:gd name="connsiteY3" fmla="*/ 0 h 2365540"/>
                <a:gd name="connsiteX4" fmla="*/ 0 w 1813154"/>
                <a:gd name="connsiteY4" fmla="*/ 2365541 h 236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3154" h="2365540">
                  <a:moveTo>
                    <a:pt x="0" y="2365541"/>
                  </a:moveTo>
                  <a:lnTo>
                    <a:pt x="951691" y="2365541"/>
                  </a:lnTo>
                  <a:lnTo>
                    <a:pt x="1813155" y="824000"/>
                  </a:lnTo>
                  <a:lnTo>
                    <a:pt x="1321856" y="0"/>
                  </a:lnTo>
                  <a:lnTo>
                    <a:pt x="0" y="2365541"/>
                  </a:lnTo>
                  <a:close/>
                </a:path>
              </a:pathLst>
            </a:custGeom>
            <a:solidFill>
              <a:srgbClr val="09265A"/>
            </a:solidFill>
            <a:ln w="10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8" name="Freeform: Shape 59">
              <a:extLst>
                <a:ext uri="{FF2B5EF4-FFF2-40B4-BE49-F238E27FC236}">
                  <a16:creationId xmlns:a16="http://schemas.microsoft.com/office/drawing/2014/main" id="{5FE73608-71B2-4587-B4EE-323A7EFA4912}"/>
                </a:ext>
              </a:extLst>
            </p:cNvPr>
            <p:cNvSpPr/>
            <p:nvPr/>
          </p:nvSpPr>
          <p:spPr>
            <a:xfrm flipH="1">
              <a:off x="1196856" y="4095752"/>
              <a:ext cx="1042835" cy="2825749"/>
            </a:xfrm>
            <a:custGeom>
              <a:avLst/>
              <a:gdLst>
                <a:gd name="connsiteX0" fmla="*/ 1038971 w 1038971"/>
                <a:gd name="connsiteY0" fmla="*/ 2742473 h 2742472"/>
                <a:gd name="connsiteX1" fmla="*/ 861141 w 1038971"/>
                <a:gd name="connsiteY1" fmla="*/ 2742473 h 2742472"/>
                <a:gd name="connsiteX2" fmla="*/ 0 w 1038971"/>
                <a:gd name="connsiteY2" fmla="*/ 1201343 h 2742472"/>
                <a:gd name="connsiteX3" fmla="*/ 716199 w 1038971"/>
                <a:gd name="connsiteY3" fmla="*/ 0 h 2742472"/>
                <a:gd name="connsiteX4" fmla="*/ 802210 w 1038971"/>
                <a:gd name="connsiteY4" fmla="*/ 153968 h 2742472"/>
                <a:gd name="connsiteX5" fmla="*/ 177831 w 1038971"/>
                <a:gd name="connsiteY5" fmla="*/ 1201343 h 2742472"/>
                <a:gd name="connsiteX6" fmla="*/ 1038971 w 1038971"/>
                <a:gd name="connsiteY6" fmla="*/ 2742473 h 274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8971" h="2742472">
                  <a:moveTo>
                    <a:pt x="1038971" y="2742473"/>
                  </a:moveTo>
                  <a:lnTo>
                    <a:pt x="861141" y="2742473"/>
                  </a:lnTo>
                  <a:lnTo>
                    <a:pt x="0" y="1201343"/>
                  </a:lnTo>
                  <a:lnTo>
                    <a:pt x="716199" y="0"/>
                  </a:lnTo>
                  <a:lnTo>
                    <a:pt x="802210" y="153968"/>
                  </a:lnTo>
                  <a:lnTo>
                    <a:pt x="177831" y="1201343"/>
                  </a:lnTo>
                  <a:lnTo>
                    <a:pt x="1038971" y="2742473"/>
                  </a:lnTo>
                  <a:close/>
                </a:path>
              </a:pathLst>
            </a:custGeom>
            <a:solidFill>
              <a:srgbClr val="041D5A"/>
            </a:solidFill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pic>
          <p:nvPicPr>
            <p:cNvPr id="39" name="Grafik 38">
              <a:extLst>
                <a:ext uri="{FF2B5EF4-FFF2-40B4-BE49-F238E27FC236}">
                  <a16:creationId xmlns:a16="http://schemas.microsoft.com/office/drawing/2014/main" id="{B2E1A010-5F30-46B1-98F3-45D385E66A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l="53634"/>
            <a:stretch/>
          </p:blipFill>
          <p:spPr>
            <a:xfrm>
              <a:off x="-243588" y="-13731"/>
              <a:ext cx="2297789" cy="70156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2133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Rucksack">
            <a:extLst>
              <a:ext uri="{FF2B5EF4-FFF2-40B4-BE49-F238E27FC236}">
                <a16:creationId xmlns:a16="http://schemas.microsoft.com/office/drawing/2014/main" id="{24507902-E3C3-40FC-B406-DC5EFA42C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4762167" y="2161412"/>
            <a:ext cx="787538" cy="787538"/>
          </a:xfrm>
          <a:prstGeom prst="rect">
            <a:avLst/>
          </a:prstGeom>
        </p:spPr>
      </p:pic>
      <p:pic>
        <p:nvPicPr>
          <p:cNvPr id="25" name="Grafik 24" descr="Bücherregal">
            <a:extLst>
              <a:ext uri="{FF2B5EF4-FFF2-40B4-BE49-F238E27FC236}">
                <a16:creationId xmlns:a16="http://schemas.microsoft.com/office/drawing/2014/main" id="{C262064D-7886-4AB5-B11C-398E78CECD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4762167" y="3444509"/>
            <a:ext cx="787538" cy="787538"/>
          </a:xfrm>
          <a:prstGeom prst="rect">
            <a:avLst/>
          </a:prstGeom>
        </p:spPr>
      </p:pic>
      <p:pic>
        <p:nvPicPr>
          <p:cNvPr id="26" name="Grafik 25" descr="Klassenzimmer">
            <a:extLst>
              <a:ext uri="{FF2B5EF4-FFF2-40B4-BE49-F238E27FC236}">
                <a16:creationId xmlns:a16="http://schemas.microsoft.com/office/drawing/2014/main" id="{5AB61F5D-02BA-4022-BAEE-8457086B24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4762167" y="6010703"/>
            <a:ext cx="787538" cy="787538"/>
          </a:xfrm>
          <a:prstGeom prst="rect">
            <a:avLst/>
          </a:prstGeom>
        </p:spPr>
      </p:pic>
      <p:pic>
        <p:nvPicPr>
          <p:cNvPr id="27" name="Grafik 26" descr="Ort">
            <a:extLst>
              <a:ext uri="{FF2B5EF4-FFF2-40B4-BE49-F238E27FC236}">
                <a16:creationId xmlns:a16="http://schemas.microsoft.com/office/drawing/2014/main" id="{859744BC-14DB-4C7A-BD18-3E49965239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762167" y="4727606"/>
            <a:ext cx="787538" cy="787538"/>
          </a:xfrm>
          <a:prstGeom prst="rect">
            <a:avLst/>
          </a:prstGeom>
        </p:spPr>
      </p:pic>
      <p:pic>
        <p:nvPicPr>
          <p:cNvPr id="29" name="Grafik 28" descr="Ausrufezeichen">
            <a:extLst>
              <a:ext uri="{FF2B5EF4-FFF2-40B4-BE49-F238E27FC236}">
                <a16:creationId xmlns:a16="http://schemas.microsoft.com/office/drawing/2014/main" id="{0DD65A7E-8CF6-4932-A60E-1C39C96F36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4170818" y="7313110"/>
            <a:ext cx="787538" cy="787538"/>
          </a:xfrm>
          <a:prstGeom prst="rect">
            <a:avLst/>
          </a:prstGeom>
        </p:spPr>
      </p:pic>
      <p:pic>
        <p:nvPicPr>
          <p:cNvPr id="30" name="Grafik 29" descr="Fragen">
            <a:extLst>
              <a:ext uri="{FF2B5EF4-FFF2-40B4-BE49-F238E27FC236}">
                <a16:creationId xmlns:a16="http://schemas.microsoft.com/office/drawing/2014/main" id="{49C850E9-478D-4E01-AEF6-2931301DD9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4762167" y="7293799"/>
            <a:ext cx="787538" cy="78753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9E10EBE-6D5C-4BE0-A534-400D29C11D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78438" y="-2238520"/>
            <a:ext cx="5001323" cy="2076740"/>
          </a:xfrm>
          <a:prstGeom prst="rect">
            <a:avLst/>
          </a:prstGeom>
        </p:spPr>
      </p:pic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C07FCA3E-FD17-AF89-979A-7AD6CD0BE93F}"/>
              </a:ext>
            </a:extLst>
          </p:cNvPr>
          <p:cNvSpPr/>
          <p:nvPr/>
        </p:nvSpPr>
        <p:spPr>
          <a:xfrm>
            <a:off x="-14975" y="6401078"/>
            <a:ext cx="4809024" cy="480902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79394" y="131"/>
                </a:moveTo>
                <a:arcTo wR="2404512" hR="2404512" stAng="16164088" swAng="71824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96DCF38C-310D-4676-8C0B-D7DBCF565BEB}"/>
              </a:ext>
            </a:extLst>
          </p:cNvPr>
          <p:cNvGrpSpPr/>
          <p:nvPr/>
        </p:nvGrpSpPr>
        <p:grpSpPr>
          <a:xfrm>
            <a:off x="-816276" y="-6633408"/>
            <a:ext cx="14681200" cy="20840001"/>
            <a:chOff x="-14976" y="949959"/>
            <a:chExt cx="14061715" cy="20840001"/>
          </a:xfrm>
          <a:solidFill>
            <a:schemeClr val="bg1"/>
          </a:solidFill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9ADB2BFD-66D8-487E-A5EA-5DE2F2A03DF4}"/>
                </a:ext>
              </a:extLst>
            </p:cNvPr>
            <p:cNvSpPr/>
            <p:nvPr/>
          </p:nvSpPr>
          <p:spPr>
            <a:xfrm>
              <a:off x="-14976" y="94995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32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13587EF1-6EE6-4ED7-BCF2-884FDC5E160C}"/>
                </a:ext>
              </a:extLst>
            </p:cNvPr>
            <p:cNvSpPr/>
            <p:nvPr/>
          </p:nvSpPr>
          <p:spPr>
            <a:xfrm>
              <a:off x="-14976" y="78993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48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7C3290A9-2E11-48C1-9E2F-4FD648161529}"/>
                </a:ext>
              </a:extLst>
            </p:cNvPr>
            <p:cNvSpPr/>
            <p:nvPr/>
          </p:nvSpPr>
          <p:spPr>
            <a:xfrm>
              <a:off x="-14976" y="148361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Fragen</a:t>
              </a:r>
            </a:p>
            <a:p>
              <a:pPr algn="ctr"/>
              <a:r>
                <a:rPr lang="de-DE" sz="4800" dirty="0">
                  <a:solidFill>
                    <a:schemeClr val="tx1"/>
                  </a:solidFill>
                </a:rPr>
                <a:t>…und hoffentlich Antworten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72AA9F6D-EA3E-4D7B-8DD3-457BB085772F}"/>
              </a:ext>
            </a:extLst>
          </p:cNvPr>
          <p:cNvGrpSpPr/>
          <p:nvPr/>
        </p:nvGrpSpPr>
        <p:grpSpPr>
          <a:xfrm>
            <a:off x="0" y="0"/>
            <a:ext cx="12192000" cy="949960"/>
            <a:chOff x="0" y="0"/>
            <a:chExt cx="12192000" cy="949960"/>
          </a:xfrm>
        </p:grpSpPr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42F6B99F-0205-4F7D-8528-F6F531848F7E}"/>
                </a:ext>
              </a:extLst>
            </p:cNvPr>
            <p:cNvGrpSpPr/>
            <p:nvPr/>
          </p:nvGrpSpPr>
          <p:grpSpPr>
            <a:xfrm>
              <a:off x="0" y="0"/>
              <a:ext cx="12192000" cy="949960"/>
              <a:chOff x="0" y="0"/>
              <a:chExt cx="12192000" cy="949960"/>
            </a:xfrm>
          </p:grpSpPr>
          <p:sp>
            <p:nvSpPr>
              <p:cNvPr id="35" name="Rechteck 34">
                <a:extLst>
                  <a:ext uri="{FF2B5EF4-FFF2-40B4-BE49-F238E27FC236}">
                    <a16:creationId xmlns:a16="http://schemas.microsoft.com/office/drawing/2014/main" id="{CE8A5FC6-8E30-4281-83E4-BA58B0543463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9499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6" name="Textplatzhalter 1">
                <a:extLst>
                  <a:ext uri="{FF2B5EF4-FFF2-40B4-BE49-F238E27FC236}">
                    <a16:creationId xmlns:a16="http://schemas.microsoft.com/office/drawing/2014/main" id="{B3E8BB87-F09B-4D3B-A50B-213FDE1AFC5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4455" y="235404"/>
                <a:ext cx="11507854" cy="6760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defPPr>
                  <a:defRPr lang="de-DE"/>
                </a:defPPr>
                <a:lvl1pPr indent="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3600">
                    <a:solidFill>
                      <a:srgbClr val="021C57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685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/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/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5pPr>
                <a:lvl6pPr marL="25146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6pPr>
                <a:lvl7pPr marL="2971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7pPr>
                <a:lvl8pPr marL="3429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8pPr>
                <a:lvl9pPr marL="3886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9pPr>
              </a:lstStyle>
              <a:p>
                <a:r>
                  <a:rPr lang="de-DE" dirty="0"/>
                  <a:t>Die ersten Tage in der Schule</a:t>
                </a:r>
                <a:endParaRPr lang="de-DE" dirty="0">
                  <a:solidFill>
                    <a:srgbClr val="162E5C"/>
                  </a:solidFill>
                </a:endParaRPr>
              </a:p>
            </p:txBody>
          </p:sp>
        </p:grpSp>
        <p:pic>
          <p:nvPicPr>
            <p:cNvPr id="34" name="Picture 2" descr="Startseite">
              <a:extLst>
                <a:ext uri="{FF2B5EF4-FFF2-40B4-BE49-F238E27FC236}">
                  <a16:creationId xmlns:a16="http://schemas.microsoft.com/office/drawing/2014/main" id="{35963123-15A6-4D36-BB5C-B62D63E751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8800" y="100922"/>
              <a:ext cx="2394958" cy="802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31" name="Tabelle 30">
            <a:extLst>
              <a:ext uri="{FF2B5EF4-FFF2-40B4-BE49-F238E27FC236}">
                <a16:creationId xmlns:a16="http://schemas.microsoft.com/office/drawing/2014/main" id="{48E4D6C8-1244-4183-BF80-AD2D3E9280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2543859"/>
              </p:ext>
            </p:extLst>
          </p:nvPr>
        </p:nvGraphicFramePr>
        <p:xfrm>
          <a:off x="2316163" y="1525336"/>
          <a:ext cx="9267755" cy="739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551">
                  <a:extLst>
                    <a:ext uri="{9D8B030D-6E8A-4147-A177-3AD203B41FA5}">
                      <a16:colId xmlns:a16="http://schemas.microsoft.com/office/drawing/2014/main" val="3522499931"/>
                    </a:ext>
                  </a:extLst>
                </a:gridCol>
                <a:gridCol w="1853551">
                  <a:extLst>
                    <a:ext uri="{9D8B030D-6E8A-4147-A177-3AD203B41FA5}">
                      <a16:colId xmlns:a16="http://schemas.microsoft.com/office/drawing/2014/main" val="2492202109"/>
                    </a:ext>
                  </a:extLst>
                </a:gridCol>
                <a:gridCol w="1853551">
                  <a:extLst>
                    <a:ext uri="{9D8B030D-6E8A-4147-A177-3AD203B41FA5}">
                      <a16:colId xmlns:a16="http://schemas.microsoft.com/office/drawing/2014/main" val="1810123874"/>
                    </a:ext>
                  </a:extLst>
                </a:gridCol>
                <a:gridCol w="1853551">
                  <a:extLst>
                    <a:ext uri="{9D8B030D-6E8A-4147-A177-3AD203B41FA5}">
                      <a16:colId xmlns:a16="http://schemas.microsoft.com/office/drawing/2014/main" val="2445222987"/>
                    </a:ext>
                  </a:extLst>
                </a:gridCol>
                <a:gridCol w="1853551">
                  <a:extLst>
                    <a:ext uri="{9D8B030D-6E8A-4147-A177-3AD203B41FA5}">
                      <a16:colId xmlns:a16="http://schemas.microsoft.com/office/drawing/2014/main" val="20485938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Mo, 18.8.</a:t>
                      </a:r>
                    </a:p>
                  </a:txBody>
                  <a:tcPr>
                    <a:solidFill>
                      <a:srgbClr val="09265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Di, 19.8.</a:t>
                      </a:r>
                    </a:p>
                  </a:txBody>
                  <a:tcPr>
                    <a:solidFill>
                      <a:srgbClr val="09265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Mi, 20.8.</a:t>
                      </a:r>
                    </a:p>
                  </a:txBody>
                  <a:tcPr>
                    <a:solidFill>
                      <a:srgbClr val="09265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Do, 21.8.</a:t>
                      </a:r>
                    </a:p>
                  </a:txBody>
                  <a:tcPr>
                    <a:solidFill>
                      <a:srgbClr val="09265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Fr, 22.8.</a:t>
                      </a:r>
                    </a:p>
                  </a:txBody>
                  <a:tcPr>
                    <a:solidFill>
                      <a:srgbClr val="0926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4567969"/>
                  </a:ext>
                </a:extLst>
              </a:tr>
              <a:tr h="368312">
                <a:tc>
                  <a:txBody>
                    <a:bodyPr/>
                    <a:lstStyle/>
                    <a:p>
                      <a:pPr marL="342900" indent="-342900" algn="ctr">
                        <a:buAutoNum type="arabicPeriod"/>
                      </a:pPr>
                      <a:r>
                        <a:rPr lang="de-DE" b="1" dirty="0"/>
                        <a:t>Schultag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Praktikum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Praktikum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Praktikum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Teambuilding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4736945"/>
                  </a:ext>
                </a:extLst>
              </a:tr>
            </a:tbl>
          </a:graphicData>
        </a:graphic>
      </p:graphicFrame>
      <p:sp>
        <p:nvSpPr>
          <p:cNvPr id="42" name="Rechteck 41">
            <a:extLst>
              <a:ext uri="{FF2B5EF4-FFF2-40B4-BE49-F238E27FC236}">
                <a16:creationId xmlns:a16="http://schemas.microsoft.com/office/drawing/2014/main" id="{8CBBA732-4C69-49F2-9A44-06F70AF2E339}"/>
              </a:ext>
            </a:extLst>
          </p:cNvPr>
          <p:cNvSpPr/>
          <p:nvPr/>
        </p:nvSpPr>
        <p:spPr>
          <a:xfrm>
            <a:off x="2316163" y="2634420"/>
            <a:ext cx="4138578" cy="37126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tx1"/>
                </a:solidFill>
              </a:rPr>
              <a:t>Start der Schule um </a:t>
            </a:r>
            <a:br>
              <a:rPr lang="de-DE" sz="2800" b="1" dirty="0">
                <a:solidFill>
                  <a:schemeClr val="tx1"/>
                </a:solidFill>
              </a:rPr>
            </a:br>
            <a:r>
              <a:rPr lang="de-DE" sz="2800" b="1" dirty="0">
                <a:solidFill>
                  <a:schemeClr val="tx1"/>
                </a:solidFill>
              </a:rPr>
              <a:t>7:30 Uhr</a:t>
            </a:r>
            <a:br>
              <a:rPr lang="de-DE" sz="2800" b="1" dirty="0">
                <a:solidFill>
                  <a:schemeClr val="tx1"/>
                </a:solidFill>
              </a:rPr>
            </a:br>
            <a:endParaRPr lang="de-DE" sz="2800" b="1" dirty="0">
              <a:solidFill>
                <a:schemeClr val="tx1"/>
              </a:solidFill>
            </a:endParaRPr>
          </a:p>
          <a:p>
            <a:pPr algn="ctr"/>
            <a:r>
              <a:rPr lang="de-DE" sz="2800" b="1" dirty="0">
                <a:solidFill>
                  <a:schemeClr val="tx1"/>
                </a:solidFill>
              </a:rPr>
              <a:t>Kennenlernen der Mitschülerinnen und Mitschüler sowie der Lehrerinnen und Lehrer</a:t>
            </a:r>
            <a:br>
              <a:rPr lang="de-DE" sz="2800" b="1" dirty="0">
                <a:solidFill>
                  <a:schemeClr val="tx1"/>
                </a:solidFill>
              </a:rPr>
            </a:br>
            <a:endParaRPr lang="de-DE" sz="2800" b="1" dirty="0">
              <a:solidFill>
                <a:schemeClr val="tx1"/>
              </a:solidFill>
            </a:endParaRPr>
          </a:p>
          <a:p>
            <a:pPr algn="ctr"/>
            <a:r>
              <a:rPr lang="de-DE" sz="2800" b="1" dirty="0">
                <a:solidFill>
                  <a:schemeClr val="tx1"/>
                </a:solidFill>
              </a:rPr>
              <a:t>Organisatorisches</a:t>
            </a: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F1EE255B-F305-4E8B-A1FA-71DA3A5B2993}"/>
              </a:ext>
            </a:extLst>
          </p:cNvPr>
          <p:cNvSpPr/>
          <p:nvPr/>
        </p:nvSpPr>
        <p:spPr>
          <a:xfrm>
            <a:off x="7507220" y="2647526"/>
            <a:ext cx="4076698" cy="37126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tx1"/>
                </a:solidFill>
              </a:rPr>
              <a:t>Teambuilding</a:t>
            </a:r>
          </a:p>
          <a:p>
            <a:pPr algn="ctr"/>
            <a:br>
              <a:rPr lang="de-DE" sz="2800" b="1" dirty="0">
                <a:solidFill>
                  <a:schemeClr val="tx1"/>
                </a:solidFill>
              </a:rPr>
            </a:br>
            <a:r>
              <a:rPr lang="de-DE" sz="2800" b="1" dirty="0">
                <a:solidFill>
                  <a:schemeClr val="tx1"/>
                </a:solidFill>
              </a:rPr>
              <a:t>geplant ist die Ring-Tour Bingen/Rüdesheim</a:t>
            </a:r>
            <a:br>
              <a:rPr lang="de-DE" sz="2800" b="1" dirty="0">
                <a:solidFill>
                  <a:schemeClr val="tx1"/>
                </a:solidFill>
              </a:rPr>
            </a:br>
            <a:br>
              <a:rPr lang="de-DE" sz="2800" b="1" dirty="0">
                <a:solidFill>
                  <a:schemeClr val="tx1"/>
                </a:solidFill>
              </a:rPr>
            </a:br>
            <a:r>
              <a:rPr lang="de-DE" sz="2800" b="1" dirty="0">
                <a:solidFill>
                  <a:schemeClr val="tx1"/>
                </a:solidFill>
              </a:rPr>
              <a:t>Kosten ca. 15 Euro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3DF4C9D0-4665-46E3-B699-49D9AB8BBDB5}"/>
              </a:ext>
            </a:extLst>
          </p:cNvPr>
          <p:cNvSpPr/>
          <p:nvPr/>
        </p:nvSpPr>
        <p:spPr>
          <a:xfrm>
            <a:off x="4173268" y="1530862"/>
            <a:ext cx="7410650" cy="732666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4AE90BB3-C8B0-4210-A6E9-60BC8BC9A680}"/>
              </a:ext>
            </a:extLst>
          </p:cNvPr>
          <p:cNvSpPr/>
          <p:nvPr/>
        </p:nvSpPr>
        <p:spPr>
          <a:xfrm>
            <a:off x="2316163" y="1525336"/>
            <a:ext cx="7410650" cy="732666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DD282753-BADA-4667-B798-BCBCBDB887DE}"/>
              </a:ext>
            </a:extLst>
          </p:cNvPr>
          <p:cNvGrpSpPr/>
          <p:nvPr/>
        </p:nvGrpSpPr>
        <p:grpSpPr>
          <a:xfrm>
            <a:off x="-243588" y="-13731"/>
            <a:ext cx="2483279" cy="7015664"/>
            <a:chOff x="-243588" y="-13731"/>
            <a:chExt cx="2483279" cy="7015664"/>
          </a:xfrm>
        </p:grpSpPr>
        <p:sp>
          <p:nvSpPr>
            <p:cNvPr id="37" name="Freeform: Shape 14">
              <a:extLst>
                <a:ext uri="{FF2B5EF4-FFF2-40B4-BE49-F238E27FC236}">
                  <a16:creationId xmlns:a16="http://schemas.microsoft.com/office/drawing/2014/main" id="{F853CF7A-C467-4920-A917-108D6FCB991B}"/>
                </a:ext>
              </a:extLst>
            </p:cNvPr>
            <p:cNvSpPr/>
            <p:nvPr/>
          </p:nvSpPr>
          <p:spPr>
            <a:xfrm>
              <a:off x="195248" y="4483303"/>
              <a:ext cx="1813154" cy="2419923"/>
            </a:xfrm>
            <a:custGeom>
              <a:avLst/>
              <a:gdLst>
                <a:gd name="connsiteX0" fmla="*/ 0 w 1813154"/>
                <a:gd name="connsiteY0" fmla="*/ 2365541 h 2365540"/>
                <a:gd name="connsiteX1" fmla="*/ 951691 w 1813154"/>
                <a:gd name="connsiteY1" fmla="*/ 2365541 h 2365540"/>
                <a:gd name="connsiteX2" fmla="*/ 1813155 w 1813154"/>
                <a:gd name="connsiteY2" fmla="*/ 824000 h 2365540"/>
                <a:gd name="connsiteX3" fmla="*/ 1321856 w 1813154"/>
                <a:gd name="connsiteY3" fmla="*/ 0 h 2365540"/>
                <a:gd name="connsiteX4" fmla="*/ 0 w 1813154"/>
                <a:gd name="connsiteY4" fmla="*/ 2365541 h 236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3154" h="2365540">
                  <a:moveTo>
                    <a:pt x="0" y="2365541"/>
                  </a:moveTo>
                  <a:lnTo>
                    <a:pt x="951691" y="2365541"/>
                  </a:lnTo>
                  <a:lnTo>
                    <a:pt x="1813155" y="824000"/>
                  </a:lnTo>
                  <a:lnTo>
                    <a:pt x="1321856" y="0"/>
                  </a:lnTo>
                  <a:lnTo>
                    <a:pt x="0" y="2365541"/>
                  </a:lnTo>
                  <a:close/>
                </a:path>
              </a:pathLst>
            </a:custGeom>
            <a:solidFill>
              <a:srgbClr val="09265A"/>
            </a:solidFill>
            <a:ln w="10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8" name="Freeform: Shape 59">
              <a:extLst>
                <a:ext uri="{FF2B5EF4-FFF2-40B4-BE49-F238E27FC236}">
                  <a16:creationId xmlns:a16="http://schemas.microsoft.com/office/drawing/2014/main" id="{18A73A70-8543-448D-A192-2EA5C4B7AD6B}"/>
                </a:ext>
              </a:extLst>
            </p:cNvPr>
            <p:cNvSpPr/>
            <p:nvPr/>
          </p:nvSpPr>
          <p:spPr>
            <a:xfrm flipH="1">
              <a:off x="1196856" y="4095752"/>
              <a:ext cx="1042835" cy="2825749"/>
            </a:xfrm>
            <a:custGeom>
              <a:avLst/>
              <a:gdLst>
                <a:gd name="connsiteX0" fmla="*/ 1038971 w 1038971"/>
                <a:gd name="connsiteY0" fmla="*/ 2742473 h 2742472"/>
                <a:gd name="connsiteX1" fmla="*/ 861141 w 1038971"/>
                <a:gd name="connsiteY1" fmla="*/ 2742473 h 2742472"/>
                <a:gd name="connsiteX2" fmla="*/ 0 w 1038971"/>
                <a:gd name="connsiteY2" fmla="*/ 1201343 h 2742472"/>
                <a:gd name="connsiteX3" fmla="*/ 716199 w 1038971"/>
                <a:gd name="connsiteY3" fmla="*/ 0 h 2742472"/>
                <a:gd name="connsiteX4" fmla="*/ 802210 w 1038971"/>
                <a:gd name="connsiteY4" fmla="*/ 153968 h 2742472"/>
                <a:gd name="connsiteX5" fmla="*/ 177831 w 1038971"/>
                <a:gd name="connsiteY5" fmla="*/ 1201343 h 2742472"/>
                <a:gd name="connsiteX6" fmla="*/ 1038971 w 1038971"/>
                <a:gd name="connsiteY6" fmla="*/ 2742473 h 274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8971" h="2742472">
                  <a:moveTo>
                    <a:pt x="1038971" y="2742473"/>
                  </a:moveTo>
                  <a:lnTo>
                    <a:pt x="861141" y="2742473"/>
                  </a:lnTo>
                  <a:lnTo>
                    <a:pt x="0" y="1201343"/>
                  </a:lnTo>
                  <a:lnTo>
                    <a:pt x="716199" y="0"/>
                  </a:lnTo>
                  <a:lnTo>
                    <a:pt x="802210" y="153968"/>
                  </a:lnTo>
                  <a:lnTo>
                    <a:pt x="177831" y="1201343"/>
                  </a:lnTo>
                  <a:lnTo>
                    <a:pt x="1038971" y="2742473"/>
                  </a:lnTo>
                  <a:close/>
                </a:path>
              </a:pathLst>
            </a:custGeom>
            <a:solidFill>
              <a:srgbClr val="041D5A"/>
            </a:solidFill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pic>
          <p:nvPicPr>
            <p:cNvPr id="39" name="Grafik 38">
              <a:extLst>
                <a:ext uri="{FF2B5EF4-FFF2-40B4-BE49-F238E27FC236}">
                  <a16:creationId xmlns:a16="http://schemas.microsoft.com/office/drawing/2014/main" id="{EB6CBC44-18F6-4F3A-8C84-28953E4947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l="53634"/>
            <a:stretch/>
          </p:blipFill>
          <p:spPr>
            <a:xfrm>
              <a:off x="-243588" y="-13731"/>
              <a:ext cx="2297789" cy="70156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379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2" grpId="0" animBg="1"/>
      <p:bldP spid="2" grpId="1" animBg="1"/>
      <p:bldP spid="4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Rucksack">
            <a:extLst>
              <a:ext uri="{FF2B5EF4-FFF2-40B4-BE49-F238E27FC236}">
                <a16:creationId xmlns:a16="http://schemas.microsoft.com/office/drawing/2014/main" id="{24507902-E3C3-40FC-B406-DC5EFA42C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4762167" y="2161412"/>
            <a:ext cx="787538" cy="787538"/>
          </a:xfrm>
          <a:prstGeom prst="rect">
            <a:avLst/>
          </a:prstGeom>
        </p:spPr>
      </p:pic>
      <p:pic>
        <p:nvPicPr>
          <p:cNvPr id="25" name="Grafik 24" descr="Bücherregal">
            <a:extLst>
              <a:ext uri="{FF2B5EF4-FFF2-40B4-BE49-F238E27FC236}">
                <a16:creationId xmlns:a16="http://schemas.microsoft.com/office/drawing/2014/main" id="{C262064D-7886-4AB5-B11C-398E78CECD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4762167" y="3444509"/>
            <a:ext cx="787538" cy="787538"/>
          </a:xfrm>
          <a:prstGeom prst="rect">
            <a:avLst/>
          </a:prstGeom>
        </p:spPr>
      </p:pic>
      <p:pic>
        <p:nvPicPr>
          <p:cNvPr id="26" name="Grafik 25" descr="Klassenzimmer">
            <a:extLst>
              <a:ext uri="{FF2B5EF4-FFF2-40B4-BE49-F238E27FC236}">
                <a16:creationId xmlns:a16="http://schemas.microsoft.com/office/drawing/2014/main" id="{5AB61F5D-02BA-4022-BAEE-8457086B24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4762167" y="6010703"/>
            <a:ext cx="787538" cy="787538"/>
          </a:xfrm>
          <a:prstGeom prst="rect">
            <a:avLst/>
          </a:prstGeom>
        </p:spPr>
      </p:pic>
      <p:pic>
        <p:nvPicPr>
          <p:cNvPr id="27" name="Grafik 26" descr="Ort">
            <a:extLst>
              <a:ext uri="{FF2B5EF4-FFF2-40B4-BE49-F238E27FC236}">
                <a16:creationId xmlns:a16="http://schemas.microsoft.com/office/drawing/2014/main" id="{859744BC-14DB-4C7A-BD18-3E49965239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762167" y="4727606"/>
            <a:ext cx="787538" cy="787538"/>
          </a:xfrm>
          <a:prstGeom prst="rect">
            <a:avLst/>
          </a:prstGeom>
        </p:spPr>
      </p:pic>
      <p:pic>
        <p:nvPicPr>
          <p:cNvPr id="29" name="Grafik 28" descr="Ausrufezeichen">
            <a:extLst>
              <a:ext uri="{FF2B5EF4-FFF2-40B4-BE49-F238E27FC236}">
                <a16:creationId xmlns:a16="http://schemas.microsoft.com/office/drawing/2014/main" id="{0DD65A7E-8CF6-4932-A60E-1C39C96F36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4170818" y="7313110"/>
            <a:ext cx="787538" cy="787538"/>
          </a:xfrm>
          <a:prstGeom prst="rect">
            <a:avLst/>
          </a:prstGeom>
        </p:spPr>
      </p:pic>
      <p:pic>
        <p:nvPicPr>
          <p:cNvPr id="30" name="Grafik 29" descr="Fragen">
            <a:extLst>
              <a:ext uri="{FF2B5EF4-FFF2-40B4-BE49-F238E27FC236}">
                <a16:creationId xmlns:a16="http://schemas.microsoft.com/office/drawing/2014/main" id="{49C850E9-478D-4E01-AEF6-2931301DD9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4762167" y="7293799"/>
            <a:ext cx="787538" cy="78753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9E10EBE-6D5C-4BE0-A534-400D29C11D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78438" y="-2238520"/>
            <a:ext cx="5001323" cy="2076740"/>
          </a:xfrm>
          <a:prstGeom prst="rect">
            <a:avLst/>
          </a:prstGeom>
        </p:spPr>
      </p:pic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C07FCA3E-FD17-AF89-979A-7AD6CD0BE93F}"/>
              </a:ext>
            </a:extLst>
          </p:cNvPr>
          <p:cNvSpPr/>
          <p:nvPr/>
        </p:nvSpPr>
        <p:spPr>
          <a:xfrm>
            <a:off x="-14975" y="6401078"/>
            <a:ext cx="4809024" cy="480902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79394" y="131"/>
                </a:moveTo>
                <a:arcTo wR="2404512" hR="2404512" stAng="16164088" swAng="71824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96DCF38C-310D-4676-8C0B-D7DBCF565BEB}"/>
              </a:ext>
            </a:extLst>
          </p:cNvPr>
          <p:cNvGrpSpPr/>
          <p:nvPr/>
        </p:nvGrpSpPr>
        <p:grpSpPr>
          <a:xfrm>
            <a:off x="-816276" y="-6633408"/>
            <a:ext cx="14681200" cy="20840001"/>
            <a:chOff x="-14976" y="949959"/>
            <a:chExt cx="14061715" cy="20840001"/>
          </a:xfrm>
          <a:solidFill>
            <a:schemeClr val="bg1"/>
          </a:solidFill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9ADB2BFD-66D8-487E-A5EA-5DE2F2A03DF4}"/>
                </a:ext>
              </a:extLst>
            </p:cNvPr>
            <p:cNvSpPr/>
            <p:nvPr/>
          </p:nvSpPr>
          <p:spPr>
            <a:xfrm>
              <a:off x="-14976" y="94995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32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13587EF1-6EE6-4ED7-BCF2-884FDC5E160C}"/>
                </a:ext>
              </a:extLst>
            </p:cNvPr>
            <p:cNvSpPr/>
            <p:nvPr/>
          </p:nvSpPr>
          <p:spPr>
            <a:xfrm>
              <a:off x="-14976" y="78993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48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7C3290A9-2E11-48C1-9E2F-4FD648161529}"/>
                </a:ext>
              </a:extLst>
            </p:cNvPr>
            <p:cNvSpPr/>
            <p:nvPr/>
          </p:nvSpPr>
          <p:spPr>
            <a:xfrm>
              <a:off x="-14976" y="148361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Fragen</a:t>
              </a:r>
            </a:p>
            <a:p>
              <a:pPr algn="ctr"/>
              <a:r>
                <a:rPr lang="de-DE" sz="4800" dirty="0">
                  <a:solidFill>
                    <a:schemeClr val="tx1"/>
                  </a:solidFill>
                </a:rPr>
                <a:t>…und hoffentlich Antworten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72AA9F6D-EA3E-4D7B-8DD3-457BB085772F}"/>
              </a:ext>
            </a:extLst>
          </p:cNvPr>
          <p:cNvGrpSpPr/>
          <p:nvPr/>
        </p:nvGrpSpPr>
        <p:grpSpPr>
          <a:xfrm>
            <a:off x="0" y="0"/>
            <a:ext cx="12192000" cy="949960"/>
            <a:chOff x="0" y="0"/>
            <a:chExt cx="12192000" cy="949960"/>
          </a:xfrm>
        </p:grpSpPr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42F6B99F-0205-4F7D-8528-F6F531848F7E}"/>
                </a:ext>
              </a:extLst>
            </p:cNvPr>
            <p:cNvGrpSpPr/>
            <p:nvPr/>
          </p:nvGrpSpPr>
          <p:grpSpPr>
            <a:xfrm>
              <a:off x="0" y="0"/>
              <a:ext cx="12192000" cy="949960"/>
              <a:chOff x="0" y="0"/>
              <a:chExt cx="12192000" cy="949960"/>
            </a:xfrm>
          </p:grpSpPr>
          <p:sp>
            <p:nvSpPr>
              <p:cNvPr id="35" name="Rechteck 34">
                <a:extLst>
                  <a:ext uri="{FF2B5EF4-FFF2-40B4-BE49-F238E27FC236}">
                    <a16:creationId xmlns:a16="http://schemas.microsoft.com/office/drawing/2014/main" id="{CE8A5FC6-8E30-4281-83E4-BA58B0543463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9499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6" name="Textplatzhalter 1">
                <a:extLst>
                  <a:ext uri="{FF2B5EF4-FFF2-40B4-BE49-F238E27FC236}">
                    <a16:creationId xmlns:a16="http://schemas.microsoft.com/office/drawing/2014/main" id="{B3E8BB87-F09B-4D3B-A50B-213FDE1AFC5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4455" y="235404"/>
                <a:ext cx="11507854" cy="6760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defPPr>
                  <a:defRPr lang="de-DE"/>
                </a:defPPr>
                <a:lvl1pPr indent="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3600">
                    <a:solidFill>
                      <a:srgbClr val="021C57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685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/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/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5pPr>
                <a:lvl6pPr marL="25146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6pPr>
                <a:lvl7pPr marL="2971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7pPr>
                <a:lvl8pPr marL="3429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8pPr>
                <a:lvl9pPr marL="3886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9pPr>
              </a:lstStyle>
              <a:p>
                <a:r>
                  <a:rPr lang="de-DE" dirty="0"/>
                  <a:t>Französischunterricht</a:t>
                </a:r>
                <a:endParaRPr lang="de-DE" dirty="0">
                  <a:solidFill>
                    <a:srgbClr val="162E5C"/>
                  </a:solidFill>
                </a:endParaRPr>
              </a:p>
            </p:txBody>
          </p:sp>
        </p:grpSp>
        <p:pic>
          <p:nvPicPr>
            <p:cNvPr id="34" name="Picture 2" descr="Startseite">
              <a:extLst>
                <a:ext uri="{FF2B5EF4-FFF2-40B4-BE49-F238E27FC236}">
                  <a16:creationId xmlns:a16="http://schemas.microsoft.com/office/drawing/2014/main" id="{35963123-15A6-4D36-BB5C-B62D63E751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8800" y="100922"/>
              <a:ext cx="2394958" cy="802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8" name="Rechteck 27">
            <a:extLst>
              <a:ext uri="{FF2B5EF4-FFF2-40B4-BE49-F238E27FC236}">
                <a16:creationId xmlns:a16="http://schemas.microsoft.com/office/drawing/2014/main" id="{9DC23DCD-3E3B-4156-89F5-4631711A068D}"/>
              </a:ext>
            </a:extLst>
          </p:cNvPr>
          <p:cNvSpPr/>
          <p:nvPr/>
        </p:nvSpPr>
        <p:spPr>
          <a:xfrm>
            <a:off x="2316163" y="1798825"/>
            <a:ext cx="9251951" cy="37126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200" dirty="0">
                <a:solidFill>
                  <a:schemeClr val="tx1"/>
                </a:solidFill>
              </a:rPr>
              <a:t>Wer am Französischunterricht teilnehmen möchte, </a:t>
            </a:r>
          </a:p>
          <a:p>
            <a:endParaRPr lang="de-DE" sz="3200" dirty="0">
              <a:solidFill>
                <a:schemeClr val="tx1"/>
              </a:solidFill>
            </a:endParaRPr>
          </a:p>
          <a:p>
            <a:r>
              <a:rPr lang="de-DE" sz="3200" dirty="0">
                <a:solidFill>
                  <a:schemeClr val="tx1"/>
                </a:solidFill>
              </a:rPr>
              <a:t>bitte bis Freitag, 04.07.2025,</a:t>
            </a:r>
          </a:p>
          <a:p>
            <a:endParaRPr lang="de-DE" sz="3200" dirty="0">
              <a:solidFill>
                <a:schemeClr val="tx1"/>
              </a:solidFill>
            </a:endParaRPr>
          </a:p>
          <a:p>
            <a:r>
              <a:rPr lang="de-DE" sz="3200" dirty="0">
                <a:solidFill>
                  <a:schemeClr val="tx1"/>
                </a:solidFill>
              </a:rPr>
              <a:t>Email an </a:t>
            </a:r>
            <a:r>
              <a:rPr lang="de-DE" sz="3200" b="1" dirty="0">
                <a:solidFill>
                  <a:schemeClr val="tx1"/>
                </a:solidFill>
              </a:rPr>
              <a:t>fos@rochus-realschule.de </a:t>
            </a:r>
            <a:r>
              <a:rPr lang="de-DE" sz="3200" dirty="0">
                <a:solidFill>
                  <a:schemeClr val="tx1"/>
                </a:solidFill>
              </a:rPr>
              <a:t>schreiben</a:t>
            </a:r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E2482176-B374-4BD0-A026-001DE9804AA5}"/>
              </a:ext>
            </a:extLst>
          </p:cNvPr>
          <p:cNvGrpSpPr/>
          <p:nvPr/>
        </p:nvGrpSpPr>
        <p:grpSpPr>
          <a:xfrm>
            <a:off x="-243588" y="-13731"/>
            <a:ext cx="2483279" cy="7015664"/>
            <a:chOff x="-243588" y="-13731"/>
            <a:chExt cx="2483279" cy="7015664"/>
          </a:xfrm>
        </p:grpSpPr>
        <p:sp>
          <p:nvSpPr>
            <p:cNvPr id="31" name="Freeform: Shape 14">
              <a:extLst>
                <a:ext uri="{FF2B5EF4-FFF2-40B4-BE49-F238E27FC236}">
                  <a16:creationId xmlns:a16="http://schemas.microsoft.com/office/drawing/2014/main" id="{A01AFF29-924A-4B69-A7DD-782F11590642}"/>
                </a:ext>
              </a:extLst>
            </p:cNvPr>
            <p:cNvSpPr/>
            <p:nvPr/>
          </p:nvSpPr>
          <p:spPr>
            <a:xfrm>
              <a:off x="195248" y="4483303"/>
              <a:ext cx="1813154" cy="2419923"/>
            </a:xfrm>
            <a:custGeom>
              <a:avLst/>
              <a:gdLst>
                <a:gd name="connsiteX0" fmla="*/ 0 w 1813154"/>
                <a:gd name="connsiteY0" fmla="*/ 2365541 h 2365540"/>
                <a:gd name="connsiteX1" fmla="*/ 951691 w 1813154"/>
                <a:gd name="connsiteY1" fmla="*/ 2365541 h 2365540"/>
                <a:gd name="connsiteX2" fmla="*/ 1813155 w 1813154"/>
                <a:gd name="connsiteY2" fmla="*/ 824000 h 2365540"/>
                <a:gd name="connsiteX3" fmla="*/ 1321856 w 1813154"/>
                <a:gd name="connsiteY3" fmla="*/ 0 h 2365540"/>
                <a:gd name="connsiteX4" fmla="*/ 0 w 1813154"/>
                <a:gd name="connsiteY4" fmla="*/ 2365541 h 236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3154" h="2365540">
                  <a:moveTo>
                    <a:pt x="0" y="2365541"/>
                  </a:moveTo>
                  <a:lnTo>
                    <a:pt x="951691" y="2365541"/>
                  </a:lnTo>
                  <a:lnTo>
                    <a:pt x="1813155" y="824000"/>
                  </a:lnTo>
                  <a:lnTo>
                    <a:pt x="1321856" y="0"/>
                  </a:lnTo>
                  <a:lnTo>
                    <a:pt x="0" y="2365541"/>
                  </a:lnTo>
                  <a:close/>
                </a:path>
              </a:pathLst>
            </a:custGeom>
            <a:solidFill>
              <a:srgbClr val="09265A"/>
            </a:solidFill>
            <a:ln w="10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7" name="Freeform: Shape 59">
              <a:extLst>
                <a:ext uri="{FF2B5EF4-FFF2-40B4-BE49-F238E27FC236}">
                  <a16:creationId xmlns:a16="http://schemas.microsoft.com/office/drawing/2014/main" id="{DB2F4676-78D4-4B16-BF6E-A72E846D1CDE}"/>
                </a:ext>
              </a:extLst>
            </p:cNvPr>
            <p:cNvSpPr/>
            <p:nvPr/>
          </p:nvSpPr>
          <p:spPr>
            <a:xfrm flipH="1">
              <a:off x="1196856" y="4095752"/>
              <a:ext cx="1042835" cy="2825749"/>
            </a:xfrm>
            <a:custGeom>
              <a:avLst/>
              <a:gdLst>
                <a:gd name="connsiteX0" fmla="*/ 1038971 w 1038971"/>
                <a:gd name="connsiteY0" fmla="*/ 2742473 h 2742472"/>
                <a:gd name="connsiteX1" fmla="*/ 861141 w 1038971"/>
                <a:gd name="connsiteY1" fmla="*/ 2742473 h 2742472"/>
                <a:gd name="connsiteX2" fmla="*/ 0 w 1038971"/>
                <a:gd name="connsiteY2" fmla="*/ 1201343 h 2742472"/>
                <a:gd name="connsiteX3" fmla="*/ 716199 w 1038971"/>
                <a:gd name="connsiteY3" fmla="*/ 0 h 2742472"/>
                <a:gd name="connsiteX4" fmla="*/ 802210 w 1038971"/>
                <a:gd name="connsiteY4" fmla="*/ 153968 h 2742472"/>
                <a:gd name="connsiteX5" fmla="*/ 177831 w 1038971"/>
                <a:gd name="connsiteY5" fmla="*/ 1201343 h 2742472"/>
                <a:gd name="connsiteX6" fmla="*/ 1038971 w 1038971"/>
                <a:gd name="connsiteY6" fmla="*/ 2742473 h 274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8971" h="2742472">
                  <a:moveTo>
                    <a:pt x="1038971" y="2742473"/>
                  </a:moveTo>
                  <a:lnTo>
                    <a:pt x="861141" y="2742473"/>
                  </a:lnTo>
                  <a:lnTo>
                    <a:pt x="0" y="1201343"/>
                  </a:lnTo>
                  <a:lnTo>
                    <a:pt x="716199" y="0"/>
                  </a:lnTo>
                  <a:lnTo>
                    <a:pt x="802210" y="153968"/>
                  </a:lnTo>
                  <a:lnTo>
                    <a:pt x="177831" y="1201343"/>
                  </a:lnTo>
                  <a:lnTo>
                    <a:pt x="1038971" y="2742473"/>
                  </a:lnTo>
                  <a:close/>
                </a:path>
              </a:pathLst>
            </a:custGeom>
            <a:solidFill>
              <a:srgbClr val="041D5A"/>
            </a:solidFill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pic>
          <p:nvPicPr>
            <p:cNvPr id="38" name="Grafik 37">
              <a:extLst>
                <a:ext uri="{FF2B5EF4-FFF2-40B4-BE49-F238E27FC236}">
                  <a16:creationId xmlns:a16="http://schemas.microsoft.com/office/drawing/2014/main" id="{F10B5A7D-E262-48FA-B5A9-3FB438B769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l="53634"/>
            <a:stretch/>
          </p:blipFill>
          <p:spPr>
            <a:xfrm>
              <a:off x="-243588" y="-13731"/>
              <a:ext cx="2297789" cy="70156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561673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Rucksack">
            <a:extLst>
              <a:ext uri="{FF2B5EF4-FFF2-40B4-BE49-F238E27FC236}">
                <a16:creationId xmlns:a16="http://schemas.microsoft.com/office/drawing/2014/main" id="{24507902-E3C3-40FC-B406-DC5EFA42C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4762167" y="2161412"/>
            <a:ext cx="787538" cy="787538"/>
          </a:xfrm>
          <a:prstGeom prst="rect">
            <a:avLst/>
          </a:prstGeom>
        </p:spPr>
      </p:pic>
      <p:pic>
        <p:nvPicPr>
          <p:cNvPr id="25" name="Grafik 24" descr="Bücherregal">
            <a:extLst>
              <a:ext uri="{FF2B5EF4-FFF2-40B4-BE49-F238E27FC236}">
                <a16:creationId xmlns:a16="http://schemas.microsoft.com/office/drawing/2014/main" id="{C262064D-7886-4AB5-B11C-398E78CECD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4762167" y="3444509"/>
            <a:ext cx="787538" cy="787538"/>
          </a:xfrm>
          <a:prstGeom prst="rect">
            <a:avLst/>
          </a:prstGeom>
        </p:spPr>
      </p:pic>
      <p:pic>
        <p:nvPicPr>
          <p:cNvPr id="26" name="Grafik 25" descr="Klassenzimmer">
            <a:extLst>
              <a:ext uri="{FF2B5EF4-FFF2-40B4-BE49-F238E27FC236}">
                <a16:creationId xmlns:a16="http://schemas.microsoft.com/office/drawing/2014/main" id="{5AB61F5D-02BA-4022-BAEE-8457086B24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4762167" y="6010703"/>
            <a:ext cx="787538" cy="787538"/>
          </a:xfrm>
          <a:prstGeom prst="rect">
            <a:avLst/>
          </a:prstGeom>
        </p:spPr>
      </p:pic>
      <p:pic>
        <p:nvPicPr>
          <p:cNvPr id="27" name="Grafik 26" descr="Ort">
            <a:extLst>
              <a:ext uri="{FF2B5EF4-FFF2-40B4-BE49-F238E27FC236}">
                <a16:creationId xmlns:a16="http://schemas.microsoft.com/office/drawing/2014/main" id="{859744BC-14DB-4C7A-BD18-3E49965239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762167" y="4727606"/>
            <a:ext cx="787538" cy="787538"/>
          </a:xfrm>
          <a:prstGeom prst="rect">
            <a:avLst/>
          </a:prstGeom>
        </p:spPr>
      </p:pic>
      <p:pic>
        <p:nvPicPr>
          <p:cNvPr id="29" name="Grafik 28" descr="Ausrufezeichen">
            <a:extLst>
              <a:ext uri="{FF2B5EF4-FFF2-40B4-BE49-F238E27FC236}">
                <a16:creationId xmlns:a16="http://schemas.microsoft.com/office/drawing/2014/main" id="{0DD65A7E-8CF6-4932-A60E-1C39C96F36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4170818" y="7313110"/>
            <a:ext cx="787538" cy="787538"/>
          </a:xfrm>
          <a:prstGeom prst="rect">
            <a:avLst/>
          </a:prstGeom>
        </p:spPr>
      </p:pic>
      <p:pic>
        <p:nvPicPr>
          <p:cNvPr id="30" name="Grafik 29" descr="Fragen">
            <a:extLst>
              <a:ext uri="{FF2B5EF4-FFF2-40B4-BE49-F238E27FC236}">
                <a16:creationId xmlns:a16="http://schemas.microsoft.com/office/drawing/2014/main" id="{49C850E9-478D-4E01-AEF6-2931301DD9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4762167" y="7293799"/>
            <a:ext cx="787538" cy="78753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9E10EBE-6D5C-4BE0-A534-400D29C11D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78438" y="-2238520"/>
            <a:ext cx="5001323" cy="2076740"/>
          </a:xfrm>
          <a:prstGeom prst="rect">
            <a:avLst/>
          </a:prstGeom>
        </p:spPr>
      </p:pic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C07FCA3E-FD17-AF89-979A-7AD6CD0BE93F}"/>
              </a:ext>
            </a:extLst>
          </p:cNvPr>
          <p:cNvSpPr/>
          <p:nvPr/>
        </p:nvSpPr>
        <p:spPr>
          <a:xfrm>
            <a:off x="-14975" y="6401078"/>
            <a:ext cx="4809024" cy="480902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79394" y="131"/>
                </a:moveTo>
                <a:arcTo wR="2404512" hR="2404512" stAng="16164088" swAng="71824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96DCF38C-310D-4676-8C0B-D7DBCF565BEB}"/>
              </a:ext>
            </a:extLst>
          </p:cNvPr>
          <p:cNvGrpSpPr/>
          <p:nvPr/>
        </p:nvGrpSpPr>
        <p:grpSpPr>
          <a:xfrm>
            <a:off x="-816276" y="-6633408"/>
            <a:ext cx="14681200" cy="20840001"/>
            <a:chOff x="-14976" y="949959"/>
            <a:chExt cx="14061715" cy="20840001"/>
          </a:xfrm>
          <a:solidFill>
            <a:schemeClr val="bg1"/>
          </a:solidFill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9ADB2BFD-66D8-487E-A5EA-5DE2F2A03DF4}"/>
                </a:ext>
              </a:extLst>
            </p:cNvPr>
            <p:cNvSpPr/>
            <p:nvPr/>
          </p:nvSpPr>
          <p:spPr>
            <a:xfrm>
              <a:off x="-14976" y="94995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32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13587EF1-6EE6-4ED7-BCF2-884FDC5E160C}"/>
                </a:ext>
              </a:extLst>
            </p:cNvPr>
            <p:cNvSpPr/>
            <p:nvPr/>
          </p:nvSpPr>
          <p:spPr>
            <a:xfrm>
              <a:off x="-14976" y="78993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48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7C3290A9-2E11-48C1-9E2F-4FD648161529}"/>
                </a:ext>
              </a:extLst>
            </p:cNvPr>
            <p:cNvSpPr/>
            <p:nvPr/>
          </p:nvSpPr>
          <p:spPr>
            <a:xfrm>
              <a:off x="-14976" y="148361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Fragen</a:t>
              </a:r>
            </a:p>
            <a:p>
              <a:pPr algn="ctr"/>
              <a:r>
                <a:rPr lang="de-DE" sz="4800" dirty="0">
                  <a:solidFill>
                    <a:schemeClr val="tx1"/>
                  </a:solidFill>
                </a:rPr>
                <a:t>…und hoffentlich Antworten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72AA9F6D-EA3E-4D7B-8DD3-457BB085772F}"/>
              </a:ext>
            </a:extLst>
          </p:cNvPr>
          <p:cNvGrpSpPr/>
          <p:nvPr/>
        </p:nvGrpSpPr>
        <p:grpSpPr>
          <a:xfrm>
            <a:off x="0" y="0"/>
            <a:ext cx="12192000" cy="949960"/>
            <a:chOff x="0" y="0"/>
            <a:chExt cx="12192000" cy="949960"/>
          </a:xfrm>
        </p:grpSpPr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42F6B99F-0205-4F7D-8528-F6F531848F7E}"/>
                </a:ext>
              </a:extLst>
            </p:cNvPr>
            <p:cNvGrpSpPr/>
            <p:nvPr/>
          </p:nvGrpSpPr>
          <p:grpSpPr>
            <a:xfrm>
              <a:off x="0" y="0"/>
              <a:ext cx="12192000" cy="949960"/>
              <a:chOff x="0" y="0"/>
              <a:chExt cx="12192000" cy="949960"/>
            </a:xfrm>
          </p:grpSpPr>
          <p:sp>
            <p:nvSpPr>
              <p:cNvPr id="35" name="Rechteck 34">
                <a:extLst>
                  <a:ext uri="{FF2B5EF4-FFF2-40B4-BE49-F238E27FC236}">
                    <a16:creationId xmlns:a16="http://schemas.microsoft.com/office/drawing/2014/main" id="{CE8A5FC6-8E30-4281-83E4-BA58B0543463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9499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6" name="Textplatzhalter 1">
                <a:extLst>
                  <a:ext uri="{FF2B5EF4-FFF2-40B4-BE49-F238E27FC236}">
                    <a16:creationId xmlns:a16="http://schemas.microsoft.com/office/drawing/2014/main" id="{B3E8BB87-F09B-4D3B-A50B-213FDE1AFC5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4455" y="235404"/>
                <a:ext cx="11507854" cy="6760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defPPr>
                  <a:defRPr lang="de-DE"/>
                </a:defPPr>
                <a:lvl1pPr indent="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3600">
                    <a:solidFill>
                      <a:srgbClr val="021C57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685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/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/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5pPr>
                <a:lvl6pPr marL="25146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6pPr>
                <a:lvl7pPr marL="2971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7pPr>
                <a:lvl8pPr marL="3429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8pPr>
                <a:lvl9pPr marL="3886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9pPr>
              </a:lstStyle>
              <a:p>
                <a:r>
                  <a:rPr lang="de-DE" dirty="0"/>
                  <a:t>Themen für die Kreisverwaltung</a:t>
                </a:r>
                <a:endParaRPr lang="de-DE" dirty="0">
                  <a:solidFill>
                    <a:srgbClr val="162E5C"/>
                  </a:solidFill>
                </a:endParaRPr>
              </a:p>
            </p:txBody>
          </p:sp>
        </p:grpSp>
        <p:pic>
          <p:nvPicPr>
            <p:cNvPr id="34" name="Picture 2" descr="Startseite">
              <a:extLst>
                <a:ext uri="{FF2B5EF4-FFF2-40B4-BE49-F238E27FC236}">
                  <a16:creationId xmlns:a16="http://schemas.microsoft.com/office/drawing/2014/main" id="{35963123-15A6-4D36-BB5C-B62D63E751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8800" y="100922"/>
              <a:ext cx="2394958" cy="802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1" name="Textfeld 30">
            <a:extLst>
              <a:ext uri="{FF2B5EF4-FFF2-40B4-BE49-F238E27FC236}">
                <a16:creationId xmlns:a16="http://schemas.microsoft.com/office/drawing/2014/main" id="{1299A27F-288B-49F1-AC11-AECC4648A8D3}"/>
              </a:ext>
            </a:extLst>
          </p:cNvPr>
          <p:cNvSpPr txBox="1"/>
          <p:nvPr/>
        </p:nvSpPr>
        <p:spPr>
          <a:xfrm>
            <a:off x="2316163" y="903233"/>
            <a:ext cx="9312442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200" b="1" dirty="0"/>
              <a:t>Fahrkarten</a:t>
            </a:r>
          </a:p>
          <a:p>
            <a:pPr lvl="1"/>
            <a:endParaRPr lang="de-DE" sz="3200" dirty="0">
              <a:sym typeface="Wingdings" panose="05000000000000000000" pitchFamily="2" charset="2"/>
            </a:endParaRPr>
          </a:p>
          <a:p>
            <a:r>
              <a:rPr lang="de-DE" sz="3200" b="1" dirty="0">
                <a:sym typeface="Wingdings" panose="05000000000000000000" pitchFamily="2" charset="2"/>
              </a:rPr>
              <a:t>Schulbuchausleihe</a:t>
            </a:r>
            <a:r>
              <a:rPr lang="de-DE" sz="3200" dirty="0">
                <a:sym typeface="Wingdings" panose="05000000000000000000" pitchFamily="2" charset="2"/>
              </a:rPr>
              <a:t> </a:t>
            </a:r>
          </a:p>
          <a:p>
            <a:endParaRPr lang="de-DE" sz="3200" b="1" dirty="0"/>
          </a:p>
          <a:p>
            <a:r>
              <a:rPr lang="de-DE" sz="3200" b="1" dirty="0"/>
              <a:t>iPads</a:t>
            </a:r>
          </a:p>
          <a:p>
            <a:pPr lvl="1"/>
            <a:r>
              <a:rPr lang="de-DE" sz="2800" dirty="0"/>
              <a:t>„eigene SchülerInnen“ </a:t>
            </a:r>
          </a:p>
          <a:p>
            <a:pPr lvl="1"/>
            <a:r>
              <a:rPr lang="de-DE" sz="2800" dirty="0">
                <a:sym typeface="Wingdings" panose="05000000000000000000" pitchFamily="2" charset="2"/>
              </a:rPr>
              <a:t> müssen nichts machen, außer iPads der 7.Generation</a:t>
            </a:r>
          </a:p>
          <a:p>
            <a:pPr lvl="1"/>
            <a:endParaRPr lang="de-DE" sz="2800" dirty="0">
              <a:sym typeface="Wingdings" panose="05000000000000000000" pitchFamily="2" charset="2"/>
            </a:endParaRPr>
          </a:p>
          <a:p>
            <a:pPr lvl="1"/>
            <a:r>
              <a:rPr lang="de-DE" sz="2800" dirty="0">
                <a:sym typeface="Wingdings" panose="05000000000000000000" pitchFamily="2" charset="2"/>
              </a:rPr>
              <a:t>SchülerInnen LK Mainz-Bingen mit iPad </a:t>
            </a:r>
          </a:p>
          <a:p>
            <a:pPr lvl="1"/>
            <a:r>
              <a:rPr lang="de-DE" sz="2800" dirty="0">
                <a:sym typeface="Wingdings" panose="05000000000000000000" pitchFamily="2" charset="2"/>
              </a:rPr>
              <a:t> Wechsel beantragen</a:t>
            </a:r>
          </a:p>
          <a:p>
            <a:pPr lvl="1"/>
            <a:endParaRPr lang="de-DE" sz="2800" dirty="0">
              <a:sym typeface="Wingdings" panose="05000000000000000000" pitchFamily="2" charset="2"/>
            </a:endParaRPr>
          </a:p>
          <a:p>
            <a:pPr lvl="1"/>
            <a:r>
              <a:rPr lang="de-DE" sz="2800" dirty="0">
                <a:sym typeface="Wingdings" panose="05000000000000000000" pitchFamily="2" charset="2"/>
              </a:rPr>
              <a:t>SchülerInnen ohne iPad </a:t>
            </a:r>
            <a:br>
              <a:rPr lang="de-DE" sz="2800" dirty="0">
                <a:sym typeface="Wingdings" panose="05000000000000000000" pitchFamily="2" charset="2"/>
              </a:rPr>
            </a:br>
            <a:r>
              <a:rPr lang="de-DE" sz="2800" dirty="0">
                <a:sym typeface="Wingdings" panose="05000000000000000000" pitchFamily="2" charset="2"/>
              </a:rPr>
              <a:t> eigenes iPad (Ausnahme: Lernmittelfreiheit)</a:t>
            </a:r>
            <a:endParaRPr lang="de-DE" sz="3200" dirty="0"/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0685DB05-CA5F-4F43-8C39-7ECFD8B22812}"/>
              </a:ext>
            </a:extLst>
          </p:cNvPr>
          <p:cNvGrpSpPr/>
          <p:nvPr/>
        </p:nvGrpSpPr>
        <p:grpSpPr>
          <a:xfrm>
            <a:off x="-243588" y="-13731"/>
            <a:ext cx="2483279" cy="7015664"/>
            <a:chOff x="-243588" y="-13731"/>
            <a:chExt cx="2483279" cy="7015664"/>
          </a:xfrm>
        </p:grpSpPr>
        <p:sp>
          <p:nvSpPr>
            <p:cNvPr id="28" name="Freeform: Shape 14">
              <a:extLst>
                <a:ext uri="{FF2B5EF4-FFF2-40B4-BE49-F238E27FC236}">
                  <a16:creationId xmlns:a16="http://schemas.microsoft.com/office/drawing/2014/main" id="{AC5A0129-3A6B-4A85-B1EC-2B1159F2ACCD}"/>
                </a:ext>
              </a:extLst>
            </p:cNvPr>
            <p:cNvSpPr/>
            <p:nvPr/>
          </p:nvSpPr>
          <p:spPr>
            <a:xfrm>
              <a:off x="195248" y="4483303"/>
              <a:ext cx="1813154" cy="2419923"/>
            </a:xfrm>
            <a:custGeom>
              <a:avLst/>
              <a:gdLst>
                <a:gd name="connsiteX0" fmla="*/ 0 w 1813154"/>
                <a:gd name="connsiteY0" fmla="*/ 2365541 h 2365540"/>
                <a:gd name="connsiteX1" fmla="*/ 951691 w 1813154"/>
                <a:gd name="connsiteY1" fmla="*/ 2365541 h 2365540"/>
                <a:gd name="connsiteX2" fmla="*/ 1813155 w 1813154"/>
                <a:gd name="connsiteY2" fmla="*/ 824000 h 2365540"/>
                <a:gd name="connsiteX3" fmla="*/ 1321856 w 1813154"/>
                <a:gd name="connsiteY3" fmla="*/ 0 h 2365540"/>
                <a:gd name="connsiteX4" fmla="*/ 0 w 1813154"/>
                <a:gd name="connsiteY4" fmla="*/ 2365541 h 236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3154" h="2365540">
                  <a:moveTo>
                    <a:pt x="0" y="2365541"/>
                  </a:moveTo>
                  <a:lnTo>
                    <a:pt x="951691" y="2365541"/>
                  </a:lnTo>
                  <a:lnTo>
                    <a:pt x="1813155" y="824000"/>
                  </a:lnTo>
                  <a:lnTo>
                    <a:pt x="1321856" y="0"/>
                  </a:lnTo>
                  <a:lnTo>
                    <a:pt x="0" y="2365541"/>
                  </a:lnTo>
                  <a:close/>
                </a:path>
              </a:pathLst>
            </a:custGeom>
            <a:solidFill>
              <a:srgbClr val="09265A"/>
            </a:solidFill>
            <a:ln w="10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7" name="Freeform: Shape 59">
              <a:extLst>
                <a:ext uri="{FF2B5EF4-FFF2-40B4-BE49-F238E27FC236}">
                  <a16:creationId xmlns:a16="http://schemas.microsoft.com/office/drawing/2014/main" id="{F19C846F-CE0F-4296-A237-4ADDA38C90D1}"/>
                </a:ext>
              </a:extLst>
            </p:cNvPr>
            <p:cNvSpPr/>
            <p:nvPr/>
          </p:nvSpPr>
          <p:spPr>
            <a:xfrm flipH="1">
              <a:off x="1196856" y="4095752"/>
              <a:ext cx="1042835" cy="2825749"/>
            </a:xfrm>
            <a:custGeom>
              <a:avLst/>
              <a:gdLst>
                <a:gd name="connsiteX0" fmla="*/ 1038971 w 1038971"/>
                <a:gd name="connsiteY0" fmla="*/ 2742473 h 2742472"/>
                <a:gd name="connsiteX1" fmla="*/ 861141 w 1038971"/>
                <a:gd name="connsiteY1" fmla="*/ 2742473 h 2742472"/>
                <a:gd name="connsiteX2" fmla="*/ 0 w 1038971"/>
                <a:gd name="connsiteY2" fmla="*/ 1201343 h 2742472"/>
                <a:gd name="connsiteX3" fmla="*/ 716199 w 1038971"/>
                <a:gd name="connsiteY3" fmla="*/ 0 h 2742472"/>
                <a:gd name="connsiteX4" fmla="*/ 802210 w 1038971"/>
                <a:gd name="connsiteY4" fmla="*/ 153968 h 2742472"/>
                <a:gd name="connsiteX5" fmla="*/ 177831 w 1038971"/>
                <a:gd name="connsiteY5" fmla="*/ 1201343 h 2742472"/>
                <a:gd name="connsiteX6" fmla="*/ 1038971 w 1038971"/>
                <a:gd name="connsiteY6" fmla="*/ 2742473 h 274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8971" h="2742472">
                  <a:moveTo>
                    <a:pt x="1038971" y="2742473"/>
                  </a:moveTo>
                  <a:lnTo>
                    <a:pt x="861141" y="2742473"/>
                  </a:lnTo>
                  <a:lnTo>
                    <a:pt x="0" y="1201343"/>
                  </a:lnTo>
                  <a:lnTo>
                    <a:pt x="716199" y="0"/>
                  </a:lnTo>
                  <a:lnTo>
                    <a:pt x="802210" y="153968"/>
                  </a:lnTo>
                  <a:lnTo>
                    <a:pt x="177831" y="1201343"/>
                  </a:lnTo>
                  <a:lnTo>
                    <a:pt x="1038971" y="2742473"/>
                  </a:lnTo>
                  <a:close/>
                </a:path>
              </a:pathLst>
            </a:custGeom>
            <a:solidFill>
              <a:srgbClr val="041D5A"/>
            </a:solidFill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pic>
          <p:nvPicPr>
            <p:cNvPr id="38" name="Grafik 37">
              <a:extLst>
                <a:ext uri="{FF2B5EF4-FFF2-40B4-BE49-F238E27FC236}">
                  <a16:creationId xmlns:a16="http://schemas.microsoft.com/office/drawing/2014/main" id="{2FE2DF89-0F88-4D6C-8FBF-463421E1D4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l="53634"/>
            <a:stretch/>
          </p:blipFill>
          <p:spPr>
            <a:xfrm>
              <a:off x="-243588" y="-13731"/>
              <a:ext cx="2297789" cy="70156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02644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Rucksack">
            <a:extLst>
              <a:ext uri="{FF2B5EF4-FFF2-40B4-BE49-F238E27FC236}">
                <a16:creationId xmlns:a16="http://schemas.microsoft.com/office/drawing/2014/main" id="{24507902-E3C3-40FC-B406-DC5EFA42C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4762167" y="2161412"/>
            <a:ext cx="787538" cy="787538"/>
          </a:xfrm>
          <a:prstGeom prst="rect">
            <a:avLst/>
          </a:prstGeom>
        </p:spPr>
      </p:pic>
      <p:pic>
        <p:nvPicPr>
          <p:cNvPr id="25" name="Grafik 24" descr="Bücherregal">
            <a:extLst>
              <a:ext uri="{FF2B5EF4-FFF2-40B4-BE49-F238E27FC236}">
                <a16:creationId xmlns:a16="http://schemas.microsoft.com/office/drawing/2014/main" id="{C262064D-7886-4AB5-B11C-398E78CECD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4762167" y="3444509"/>
            <a:ext cx="787538" cy="787538"/>
          </a:xfrm>
          <a:prstGeom prst="rect">
            <a:avLst/>
          </a:prstGeom>
        </p:spPr>
      </p:pic>
      <p:pic>
        <p:nvPicPr>
          <p:cNvPr id="26" name="Grafik 25" descr="Klassenzimmer">
            <a:extLst>
              <a:ext uri="{FF2B5EF4-FFF2-40B4-BE49-F238E27FC236}">
                <a16:creationId xmlns:a16="http://schemas.microsoft.com/office/drawing/2014/main" id="{5AB61F5D-02BA-4022-BAEE-8457086B24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4762167" y="6010703"/>
            <a:ext cx="787538" cy="787538"/>
          </a:xfrm>
          <a:prstGeom prst="rect">
            <a:avLst/>
          </a:prstGeom>
        </p:spPr>
      </p:pic>
      <p:pic>
        <p:nvPicPr>
          <p:cNvPr id="27" name="Grafik 26" descr="Ort">
            <a:extLst>
              <a:ext uri="{FF2B5EF4-FFF2-40B4-BE49-F238E27FC236}">
                <a16:creationId xmlns:a16="http://schemas.microsoft.com/office/drawing/2014/main" id="{859744BC-14DB-4C7A-BD18-3E49965239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762167" y="4727606"/>
            <a:ext cx="787538" cy="787538"/>
          </a:xfrm>
          <a:prstGeom prst="rect">
            <a:avLst/>
          </a:prstGeom>
        </p:spPr>
      </p:pic>
      <p:pic>
        <p:nvPicPr>
          <p:cNvPr id="29" name="Grafik 28" descr="Ausrufezeichen">
            <a:extLst>
              <a:ext uri="{FF2B5EF4-FFF2-40B4-BE49-F238E27FC236}">
                <a16:creationId xmlns:a16="http://schemas.microsoft.com/office/drawing/2014/main" id="{0DD65A7E-8CF6-4932-A60E-1C39C96F36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4170818" y="7313110"/>
            <a:ext cx="787538" cy="787538"/>
          </a:xfrm>
          <a:prstGeom prst="rect">
            <a:avLst/>
          </a:prstGeom>
        </p:spPr>
      </p:pic>
      <p:pic>
        <p:nvPicPr>
          <p:cNvPr id="30" name="Grafik 29" descr="Fragen">
            <a:extLst>
              <a:ext uri="{FF2B5EF4-FFF2-40B4-BE49-F238E27FC236}">
                <a16:creationId xmlns:a16="http://schemas.microsoft.com/office/drawing/2014/main" id="{49C850E9-478D-4E01-AEF6-2931301DD9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4762167" y="7293799"/>
            <a:ext cx="787538" cy="78753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9E10EBE-6D5C-4BE0-A534-400D29C11D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78438" y="-2238520"/>
            <a:ext cx="5001323" cy="2076740"/>
          </a:xfrm>
          <a:prstGeom prst="rect">
            <a:avLst/>
          </a:prstGeom>
        </p:spPr>
      </p:pic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C07FCA3E-FD17-AF89-979A-7AD6CD0BE93F}"/>
              </a:ext>
            </a:extLst>
          </p:cNvPr>
          <p:cNvSpPr/>
          <p:nvPr/>
        </p:nvSpPr>
        <p:spPr>
          <a:xfrm>
            <a:off x="-14975" y="6401078"/>
            <a:ext cx="4809024" cy="480902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79394" y="131"/>
                </a:moveTo>
                <a:arcTo wR="2404512" hR="2404512" stAng="16164088" swAng="71824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96DCF38C-310D-4676-8C0B-D7DBCF565BEB}"/>
              </a:ext>
            </a:extLst>
          </p:cNvPr>
          <p:cNvGrpSpPr/>
          <p:nvPr/>
        </p:nvGrpSpPr>
        <p:grpSpPr>
          <a:xfrm>
            <a:off x="-816276" y="-13881254"/>
            <a:ext cx="14681200" cy="20840001"/>
            <a:chOff x="-14976" y="949959"/>
            <a:chExt cx="14061715" cy="20840001"/>
          </a:xfrm>
          <a:solidFill>
            <a:schemeClr val="bg1"/>
          </a:solidFill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9ADB2BFD-66D8-487E-A5EA-5DE2F2A03DF4}"/>
                </a:ext>
              </a:extLst>
            </p:cNvPr>
            <p:cNvSpPr/>
            <p:nvPr/>
          </p:nvSpPr>
          <p:spPr>
            <a:xfrm>
              <a:off x="-14976" y="94995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32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13587EF1-6EE6-4ED7-BCF2-884FDC5E160C}"/>
                </a:ext>
              </a:extLst>
            </p:cNvPr>
            <p:cNvSpPr/>
            <p:nvPr/>
          </p:nvSpPr>
          <p:spPr>
            <a:xfrm>
              <a:off x="-14976" y="78993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48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7C3290A9-2E11-48C1-9E2F-4FD648161529}"/>
                </a:ext>
              </a:extLst>
            </p:cNvPr>
            <p:cNvSpPr/>
            <p:nvPr/>
          </p:nvSpPr>
          <p:spPr>
            <a:xfrm>
              <a:off x="-14976" y="148361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Fragen</a:t>
              </a:r>
            </a:p>
            <a:p>
              <a:pPr algn="ctr"/>
              <a:r>
                <a:rPr lang="de-DE" sz="4800" dirty="0">
                  <a:solidFill>
                    <a:schemeClr val="tx1"/>
                  </a:solidFill>
                </a:rPr>
                <a:t>…und hoffentlich Antworten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72AA9F6D-EA3E-4D7B-8DD3-457BB085772F}"/>
              </a:ext>
            </a:extLst>
          </p:cNvPr>
          <p:cNvGrpSpPr/>
          <p:nvPr/>
        </p:nvGrpSpPr>
        <p:grpSpPr>
          <a:xfrm>
            <a:off x="0" y="0"/>
            <a:ext cx="12192000" cy="949960"/>
            <a:chOff x="0" y="0"/>
            <a:chExt cx="12192000" cy="949960"/>
          </a:xfrm>
        </p:grpSpPr>
        <p:sp>
          <p:nvSpPr>
            <p:cNvPr id="35" name="Rechteck 34">
              <a:extLst>
                <a:ext uri="{FF2B5EF4-FFF2-40B4-BE49-F238E27FC236}">
                  <a16:creationId xmlns:a16="http://schemas.microsoft.com/office/drawing/2014/main" id="{CE8A5FC6-8E30-4281-83E4-BA58B0543463}"/>
                </a:ext>
              </a:extLst>
            </p:cNvPr>
            <p:cNvSpPr/>
            <p:nvPr/>
          </p:nvSpPr>
          <p:spPr>
            <a:xfrm>
              <a:off x="0" y="0"/>
              <a:ext cx="12192000" cy="9499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34" name="Picture 2" descr="Startseite">
              <a:extLst>
                <a:ext uri="{FF2B5EF4-FFF2-40B4-BE49-F238E27FC236}">
                  <a16:creationId xmlns:a16="http://schemas.microsoft.com/office/drawing/2014/main" id="{35963123-15A6-4D36-BB5C-B62D63E751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8800" y="100922"/>
              <a:ext cx="2394958" cy="802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9EDA0529-67C5-452E-8114-4FCDFB610DF0}"/>
              </a:ext>
            </a:extLst>
          </p:cNvPr>
          <p:cNvGrpSpPr/>
          <p:nvPr/>
        </p:nvGrpSpPr>
        <p:grpSpPr>
          <a:xfrm>
            <a:off x="-243588" y="-13731"/>
            <a:ext cx="2483279" cy="7015664"/>
            <a:chOff x="-243588" y="-13731"/>
            <a:chExt cx="2483279" cy="7015664"/>
          </a:xfrm>
        </p:grpSpPr>
        <p:sp>
          <p:nvSpPr>
            <p:cNvPr id="21" name="Freeform: Shape 14">
              <a:extLst>
                <a:ext uri="{FF2B5EF4-FFF2-40B4-BE49-F238E27FC236}">
                  <a16:creationId xmlns:a16="http://schemas.microsoft.com/office/drawing/2014/main" id="{8CAB15BA-9152-423C-88E1-69B8BCDAF136}"/>
                </a:ext>
              </a:extLst>
            </p:cNvPr>
            <p:cNvSpPr/>
            <p:nvPr/>
          </p:nvSpPr>
          <p:spPr>
            <a:xfrm>
              <a:off x="195248" y="4483303"/>
              <a:ext cx="1813154" cy="2419923"/>
            </a:xfrm>
            <a:custGeom>
              <a:avLst/>
              <a:gdLst>
                <a:gd name="connsiteX0" fmla="*/ 0 w 1813154"/>
                <a:gd name="connsiteY0" fmla="*/ 2365541 h 2365540"/>
                <a:gd name="connsiteX1" fmla="*/ 951691 w 1813154"/>
                <a:gd name="connsiteY1" fmla="*/ 2365541 h 2365540"/>
                <a:gd name="connsiteX2" fmla="*/ 1813155 w 1813154"/>
                <a:gd name="connsiteY2" fmla="*/ 824000 h 2365540"/>
                <a:gd name="connsiteX3" fmla="*/ 1321856 w 1813154"/>
                <a:gd name="connsiteY3" fmla="*/ 0 h 2365540"/>
                <a:gd name="connsiteX4" fmla="*/ 0 w 1813154"/>
                <a:gd name="connsiteY4" fmla="*/ 2365541 h 236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3154" h="2365540">
                  <a:moveTo>
                    <a:pt x="0" y="2365541"/>
                  </a:moveTo>
                  <a:lnTo>
                    <a:pt x="951691" y="2365541"/>
                  </a:lnTo>
                  <a:lnTo>
                    <a:pt x="1813155" y="824000"/>
                  </a:lnTo>
                  <a:lnTo>
                    <a:pt x="1321856" y="0"/>
                  </a:lnTo>
                  <a:lnTo>
                    <a:pt x="0" y="2365541"/>
                  </a:lnTo>
                  <a:close/>
                </a:path>
              </a:pathLst>
            </a:custGeom>
            <a:solidFill>
              <a:srgbClr val="09265A"/>
            </a:solidFill>
            <a:ln w="10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2" name="Freeform: Shape 59">
              <a:extLst>
                <a:ext uri="{FF2B5EF4-FFF2-40B4-BE49-F238E27FC236}">
                  <a16:creationId xmlns:a16="http://schemas.microsoft.com/office/drawing/2014/main" id="{0DA8AB5D-3A55-4198-B7D3-217317706A5C}"/>
                </a:ext>
              </a:extLst>
            </p:cNvPr>
            <p:cNvSpPr/>
            <p:nvPr/>
          </p:nvSpPr>
          <p:spPr>
            <a:xfrm flipH="1">
              <a:off x="1196856" y="4095752"/>
              <a:ext cx="1042835" cy="2825749"/>
            </a:xfrm>
            <a:custGeom>
              <a:avLst/>
              <a:gdLst>
                <a:gd name="connsiteX0" fmla="*/ 1038971 w 1038971"/>
                <a:gd name="connsiteY0" fmla="*/ 2742473 h 2742472"/>
                <a:gd name="connsiteX1" fmla="*/ 861141 w 1038971"/>
                <a:gd name="connsiteY1" fmla="*/ 2742473 h 2742472"/>
                <a:gd name="connsiteX2" fmla="*/ 0 w 1038971"/>
                <a:gd name="connsiteY2" fmla="*/ 1201343 h 2742472"/>
                <a:gd name="connsiteX3" fmla="*/ 716199 w 1038971"/>
                <a:gd name="connsiteY3" fmla="*/ 0 h 2742472"/>
                <a:gd name="connsiteX4" fmla="*/ 802210 w 1038971"/>
                <a:gd name="connsiteY4" fmla="*/ 153968 h 2742472"/>
                <a:gd name="connsiteX5" fmla="*/ 177831 w 1038971"/>
                <a:gd name="connsiteY5" fmla="*/ 1201343 h 2742472"/>
                <a:gd name="connsiteX6" fmla="*/ 1038971 w 1038971"/>
                <a:gd name="connsiteY6" fmla="*/ 2742473 h 274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8971" h="2742472">
                  <a:moveTo>
                    <a:pt x="1038971" y="2742473"/>
                  </a:moveTo>
                  <a:lnTo>
                    <a:pt x="861141" y="2742473"/>
                  </a:lnTo>
                  <a:lnTo>
                    <a:pt x="0" y="1201343"/>
                  </a:lnTo>
                  <a:lnTo>
                    <a:pt x="716199" y="0"/>
                  </a:lnTo>
                  <a:lnTo>
                    <a:pt x="802210" y="153968"/>
                  </a:lnTo>
                  <a:lnTo>
                    <a:pt x="177831" y="1201343"/>
                  </a:lnTo>
                  <a:lnTo>
                    <a:pt x="1038971" y="2742473"/>
                  </a:lnTo>
                  <a:close/>
                </a:path>
              </a:pathLst>
            </a:custGeom>
            <a:solidFill>
              <a:srgbClr val="041D5A"/>
            </a:solidFill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AC6EBFD7-3D5C-4C98-BBDE-14372EE506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l="53634"/>
            <a:stretch/>
          </p:blipFill>
          <p:spPr>
            <a:xfrm>
              <a:off x="-243588" y="-13731"/>
              <a:ext cx="2297789" cy="70156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88962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Rucksack">
            <a:extLst>
              <a:ext uri="{FF2B5EF4-FFF2-40B4-BE49-F238E27FC236}">
                <a16:creationId xmlns:a16="http://schemas.microsoft.com/office/drawing/2014/main" id="{24507902-E3C3-40FC-B406-DC5EFA42C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4762167" y="2161412"/>
            <a:ext cx="787538" cy="787538"/>
          </a:xfrm>
          <a:prstGeom prst="rect">
            <a:avLst/>
          </a:prstGeom>
        </p:spPr>
      </p:pic>
      <p:pic>
        <p:nvPicPr>
          <p:cNvPr id="25" name="Grafik 24" descr="Bücherregal">
            <a:extLst>
              <a:ext uri="{FF2B5EF4-FFF2-40B4-BE49-F238E27FC236}">
                <a16:creationId xmlns:a16="http://schemas.microsoft.com/office/drawing/2014/main" id="{C262064D-7886-4AB5-B11C-398E78CECD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4762167" y="3444509"/>
            <a:ext cx="787538" cy="787538"/>
          </a:xfrm>
          <a:prstGeom prst="rect">
            <a:avLst/>
          </a:prstGeom>
        </p:spPr>
      </p:pic>
      <p:pic>
        <p:nvPicPr>
          <p:cNvPr id="26" name="Grafik 25" descr="Klassenzimmer">
            <a:extLst>
              <a:ext uri="{FF2B5EF4-FFF2-40B4-BE49-F238E27FC236}">
                <a16:creationId xmlns:a16="http://schemas.microsoft.com/office/drawing/2014/main" id="{5AB61F5D-02BA-4022-BAEE-8457086B24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4762167" y="6010703"/>
            <a:ext cx="787538" cy="787538"/>
          </a:xfrm>
          <a:prstGeom prst="rect">
            <a:avLst/>
          </a:prstGeom>
        </p:spPr>
      </p:pic>
      <p:pic>
        <p:nvPicPr>
          <p:cNvPr id="27" name="Grafik 26" descr="Ort">
            <a:extLst>
              <a:ext uri="{FF2B5EF4-FFF2-40B4-BE49-F238E27FC236}">
                <a16:creationId xmlns:a16="http://schemas.microsoft.com/office/drawing/2014/main" id="{859744BC-14DB-4C7A-BD18-3E49965239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762167" y="4727606"/>
            <a:ext cx="787538" cy="787538"/>
          </a:xfrm>
          <a:prstGeom prst="rect">
            <a:avLst/>
          </a:prstGeom>
        </p:spPr>
      </p:pic>
      <p:pic>
        <p:nvPicPr>
          <p:cNvPr id="29" name="Grafik 28" descr="Ausrufezeichen">
            <a:extLst>
              <a:ext uri="{FF2B5EF4-FFF2-40B4-BE49-F238E27FC236}">
                <a16:creationId xmlns:a16="http://schemas.microsoft.com/office/drawing/2014/main" id="{0DD65A7E-8CF6-4932-A60E-1C39C96F36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4170818" y="7313110"/>
            <a:ext cx="787538" cy="787538"/>
          </a:xfrm>
          <a:prstGeom prst="rect">
            <a:avLst/>
          </a:prstGeom>
        </p:spPr>
      </p:pic>
      <p:pic>
        <p:nvPicPr>
          <p:cNvPr id="30" name="Grafik 29" descr="Fragen">
            <a:extLst>
              <a:ext uri="{FF2B5EF4-FFF2-40B4-BE49-F238E27FC236}">
                <a16:creationId xmlns:a16="http://schemas.microsoft.com/office/drawing/2014/main" id="{49C850E9-478D-4E01-AEF6-2931301DD9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4762167" y="7293799"/>
            <a:ext cx="787538" cy="78753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9E10EBE-6D5C-4BE0-A534-400D29C11D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78438" y="-2238520"/>
            <a:ext cx="5001323" cy="2076740"/>
          </a:xfrm>
          <a:prstGeom prst="rect">
            <a:avLst/>
          </a:prstGeom>
        </p:spPr>
      </p:pic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C07FCA3E-FD17-AF89-979A-7AD6CD0BE93F}"/>
              </a:ext>
            </a:extLst>
          </p:cNvPr>
          <p:cNvSpPr/>
          <p:nvPr/>
        </p:nvSpPr>
        <p:spPr>
          <a:xfrm>
            <a:off x="-14975" y="6401078"/>
            <a:ext cx="4809024" cy="480902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79394" y="131"/>
                </a:moveTo>
                <a:arcTo wR="2404512" hR="2404512" stAng="16164088" swAng="71824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96DCF38C-310D-4676-8C0B-D7DBCF565BEB}"/>
              </a:ext>
            </a:extLst>
          </p:cNvPr>
          <p:cNvGrpSpPr/>
          <p:nvPr/>
        </p:nvGrpSpPr>
        <p:grpSpPr>
          <a:xfrm>
            <a:off x="-816276" y="-13881254"/>
            <a:ext cx="14681200" cy="20840001"/>
            <a:chOff x="-14976" y="949959"/>
            <a:chExt cx="14061715" cy="20840001"/>
          </a:xfrm>
          <a:solidFill>
            <a:schemeClr val="bg1"/>
          </a:solidFill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9ADB2BFD-66D8-487E-A5EA-5DE2F2A03DF4}"/>
                </a:ext>
              </a:extLst>
            </p:cNvPr>
            <p:cNvSpPr/>
            <p:nvPr/>
          </p:nvSpPr>
          <p:spPr>
            <a:xfrm>
              <a:off x="-14976" y="94995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32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13587EF1-6EE6-4ED7-BCF2-884FDC5E160C}"/>
                </a:ext>
              </a:extLst>
            </p:cNvPr>
            <p:cNvSpPr/>
            <p:nvPr/>
          </p:nvSpPr>
          <p:spPr>
            <a:xfrm>
              <a:off x="-14976" y="78993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48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7C3290A9-2E11-48C1-9E2F-4FD648161529}"/>
                </a:ext>
              </a:extLst>
            </p:cNvPr>
            <p:cNvSpPr/>
            <p:nvPr/>
          </p:nvSpPr>
          <p:spPr>
            <a:xfrm>
              <a:off x="-14976" y="148361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48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72AA9F6D-EA3E-4D7B-8DD3-457BB085772F}"/>
              </a:ext>
            </a:extLst>
          </p:cNvPr>
          <p:cNvGrpSpPr/>
          <p:nvPr/>
        </p:nvGrpSpPr>
        <p:grpSpPr>
          <a:xfrm>
            <a:off x="0" y="0"/>
            <a:ext cx="12192000" cy="949960"/>
            <a:chOff x="0" y="0"/>
            <a:chExt cx="12192000" cy="949960"/>
          </a:xfrm>
        </p:grpSpPr>
        <p:sp>
          <p:nvSpPr>
            <p:cNvPr id="35" name="Rechteck 34">
              <a:extLst>
                <a:ext uri="{FF2B5EF4-FFF2-40B4-BE49-F238E27FC236}">
                  <a16:creationId xmlns:a16="http://schemas.microsoft.com/office/drawing/2014/main" id="{CE8A5FC6-8E30-4281-83E4-BA58B0543463}"/>
                </a:ext>
              </a:extLst>
            </p:cNvPr>
            <p:cNvSpPr/>
            <p:nvPr/>
          </p:nvSpPr>
          <p:spPr>
            <a:xfrm>
              <a:off x="0" y="0"/>
              <a:ext cx="12192000" cy="9499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34" name="Picture 2" descr="Startseite">
              <a:extLst>
                <a:ext uri="{FF2B5EF4-FFF2-40B4-BE49-F238E27FC236}">
                  <a16:creationId xmlns:a16="http://schemas.microsoft.com/office/drawing/2014/main" id="{35963123-15A6-4D36-BB5C-B62D63E751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8800" y="100922"/>
              <a:ext cx="2394958" cy="802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Textplatzhalter 1">
            <a:extLst>
              <a:ext uri="{FF2B5EF4-FFF2-40B4-BE49-F238E27FC236}">
                <a16:creationId xmlns:a16="http://schemas.microsoft.com/office/drawing/2014/main" id="{9FD10411-70C5-494E-AA50-F81776CE3D87}"/>
              </a:ext>
            </a:extLst>
          </p:cNvPr>
          <p:cNvSpPr txBox="1">
            <a:spLocks/>
          </p:cNvSpPr>
          <p:nvPr/>
        </p:nvSpPr>
        <p:spPr>
          <a:xfrm>
            <a:off x="574455" y="235404"/>
            <a:ext cx="11507854" cy="6760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de-DE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>
                <a:solidFill>
                  <a:srgbClr val="021C5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Für alle weiteren Fragen …</a:t>
            </a:r>
            <a:endParaRPr lang="de-DE" dirty="0">
              <a:solidFill>
                <a:srgbClr val="162E5C"/>
              </a:solidFill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C1E88027-C861-43A2-B749-991BA2F27A91}"/>
              </a:ext>
            </a:extLst>
          </p:cNvPr>
          <p:cNvSpPr txBox="1"/>
          <p:nvPr/>
        </p:nvSpPr>
        <p:spPr>
          <a:xfrm>
            <a:off x="2493037" y="1262957"/>
            <a:ext cx="9312442" cy="5186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3200" b="1" dirty="0"/>
              <a:t>Mail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de-DE" sz="3200" dirty="0"/>
              <a:t>fos@rochus-realschule.de (direkt)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de-DE" sz="3200" dirty="0"/>
              <a:t>info@rochus-realschule.de (Sekretariat)</a:t>
            </a:r>
          </a:p>
          <a:p>
            <a:pPr marL="0" indent="0" algn="ctr">
              <a:lnSpc>
                <a:spcPct val="150000"/>
              </a:lnSpc>
              <a:buNone/>
            </a:pPr>
            <a:endParaRPr lang="de-DE" sz="3200" dirty="0"/>
          </a:p>
          <a:p>
            <a:pPr marL="0" indent="0">
              <a:lnSpc>
                <a:spcPct val="150000"/>
              </a:lnSpc>
              <a:buNone/>
            </a:pPr>
            <a:r>
              <a:rPr lang="de-DE" sz="3200" b="1" dirty="0"/>
              <a:t>Telefon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de-DE" sz="3200" dirty="0"/>
              <a:t>06721/963567 (direkt)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de-DE" sz="3200" dirty="0"/>
              <a:t>06721/96354 (Sekretariat)</a:t>
            </a:r>
          </a:p>
        </p:txBody>
      </p:sp>
      <p:sp>
        <p:nvSpPr>
          <p:cNvPr id="31" name="Freeform: Shape 14">
            <a:extLst>
              <a:ext uri="{FF2B5EF4-FFF2-40B4-BE49-F238E27FC236}">
                <a16:creationId xmlns:a16="http://schemas.microsoft.com/office/drawing/2014/main" id="{A0A59ECE-113B-47E7-8885-09B610EBF08F}"/>
              </a:ext>
            </a:extLst>
          </p:cNvPr>
          <p:cNvSpPr/>
          <p:nvPr/>
        </p:nvSpPr>
        <p:spPr>
          <a:xfrm>
            <a:off x="195248" y="4483303"/>
            <a:ext cx="1813154" cy="2419923"/>
          </a:xfrm>
          <a:custGeom>
            <a:avLst/>
            <a:gdLst>
              <a:gd name="connsiteX0" fmla="*/ 0 w 1813154"/>
              <a:gd name="connsiteY0" fmla="*/ 2365541 h 2365540"/>
              <a:gd name="connsiteX1" fmla="*/ 951691 w 1813154"/>
              <a:gd name="connsiteY1" fmla="*/ 2365541 h 2365540"/>
              <a:gd name="connsiteX2" fmla="*/ 1813155 w 1813154"/>
              <a:gd name="connsiteY2" fmla="*/ 824000 h 2365540"/>
              <a:gd name="connsiteX3" fmla="*/ 1321856 w 1813154"/>
              <a:gd name="connsiteY3" fmla="*/ 0 h 2365540"/>
              <a:gd name="connsiteX4" fmla="*/ 0 w 1813154"/>
              <a:gd name="connsiteY4" fmla="*/ 2365541 h 2365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154" h="2365540">
                <a:moveTo>
                  <a:pt x="0" y="2365541"/>
                </a:moveTo>
                <a:lnTo>
                  <a:pt x="951691" y="2365541"/>
                </a:lnTo>
                <a:lnTo>
                  <a:pt x="1813155" y="824000"/>
                </a:lnTo>
                <a:lnTo>
                  <a:pt x="1321856" y="0"/>
                </a:lnTo>
                <a:lnTo>
                  <a:pt x="0" y="2365541"/>
                </a:lnTo>
                <a:close/>
              </a:path>
            </a:pathLst>
          </a:custGeom>
          <a:solidFill>
            <a:srgbClr val="09265A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33" name="Freeform: Shape 59">
            <a:extLst>
              <a:ext uri="{FF2B5EF4-FFF2-40B4-BE49-F238E27FC236}">
                <a16:creationId xmlns:a16="http://schemas.microsoft.com/office/drawing/2014/main" id="{822D8C37-8BA3-48DA-9791-6CBBD799BBCA}"/>
              </a:ext>
            </a:extLst>
          </p:cNvPr>
          <p:cNvSpPr/>
          <p:nvPr/>
        </p:nvSpPr>
        <p:spPr>
          <a:xfrm flipH="1">
            <a:off x="1196856" y="4095752"/>
            <a:ext cx="1042835" cy="2825749"/>
          </a:xfrm>
          <a:custGeom>
            <a:avLst/>
            <a:gdLst>
              <a:gd name="connsiteX0" fmla="*/ 1038971 w 1038971"/>
              <a:gd name="connsiteY0" fmla="*/ 2742473 h 2742472"/>
              <a:gd name="connsiteX1" fmla="*/ 861141 w 1038971"/>
              <a:gd name="connsiteY1" fmla="*/ 2742473 h 2742472"/>
              <a:gd name="connsiteX2" fmla="*/ 0 w 1038971"/>
              <a:gd name="connsiteY2" fmla="*/ 1201343 h 2742472"/>
              <a:gd name="connsiteX3" fmla="*/ 716199 w 1038971"/>
              <a:gd name="connsiteY3" fmla="*/ 0 h 2742472"/>
              <a:gd name="connsiteX4" fmla="*/ 802210 w 1038971"/>
              <a:gd name="connsiteY4" fmla="*/ 153968 h 2742472"/>
              <a:gd name="connsiteX5" fmla="*/ 177831 w 1038971"/>
              <a:gd name="connsiteY5" fmla="*/ 1201343 h 2742472"/>
              <a:gd name="connsiteX6" fmla="*/ 1038971 w 1038971"/>
              <a:gd name="connsiteY6" fmla="*/ 2742473 h 274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8971" h="2742472">
                <a:moveTo>
                  <a:pt x="1038971" y="2742473"/>
                </a:moveTo>
                <a:lnTo>
                  <a:pt x="861141" y="2742473"/>
                </a:lnTo>
                <a:lnTo>
                  <a:pt x="0" y="1201343"/>
                </a:lnTo>
                <a:lnTo>
                  <a:pt x="716199" y="0"/>
                </a:lnTo>
                <a:lnTo>
                  <a:pt x="802210" y="153968"/>
                </a:lnTo>
                <a:lnTo>
                  <a:pt x="177831" y="1201343"/>
                </a:lnTo>
                <a:lnTo>
                  <a:pt x="1038971" y="2742473"/>
                </a:lnTo>
                <a:close/>
              </a:path>
            </a:pathLst>
          </a:custGeom>
          <a:solidFill>
            <a:srgbClr val="041D5A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 dirty="0"/>
          </a:p>
        </p:txBody>
      </p:sp>
      <p:pic>
        <p:nvPicPr>
          <p:cNvPr id="36" name="Grafik 35">
            <a:extLst>
              <a:ext uri="{FF2B5EF4-FFF2-40B4-BE49-F238E27FC236}">
                <a16:creationId xmlns:a16="http://schemas.microsoft.com/office/drawing/2014/main" id="{8A79EA64-C72E-43C6-9159-8EFE8586713B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53634"/>
          <a:stretch/>
        </p:blipFill>
        <p:spPr>
          <a:xfrm>
            <a:off x="-243588" y="-13731"/>
            <a:ext cx="2297789" cy="701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681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rafik 24">
            <a:extLst>
              <a:ext uri="{FF2B5EF4-FFF2-40B4-BE49-F238E27FC236}">
                <a16:creationId xmlns:a16="http://schemas.microsoft.com/office/drawing/2014/main" id="{D90FDF8D-858D-4E97-A56E-26910B0584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02" r="24554" b="7397"/>
          <a:stretch/>
        </p:blipFill>
        <p:spPr>
          <a:xfrm>
            <a:off x="6556518" y="22383"/>
            <a:ext cx="6615567" cy="6860384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7A782301-FA1F-701B-CE8B-C2D22500B2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703" y="350713"/>
            <a:ext cx="4411456" cy="744792"/>
          </a:xfrm>
          <a:prstGeom prst="rect">
            <a:avLst/>
          </a:prstGeom>
        </p:spPr>
      </p:pic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FBD6AB84-2AA0-C2B3-E205-BEC41D760505}"/>
              </a:ext>
            </a:extLst>
          </p:cNvPr>
          <p:cNvSpPr/>
          <p:nvPr/>
        </p:nvSpPr>
        <p:spPr>
          <a:xfrm>
            <a:off x="6247581" y="1"/>
            <a:ext cx="2692050" cy="6860384"/>
          </a:xfrm>
          <a:custGeom>
            <a:avLst/>
            <a:gdLst>
              <a:gd name="connsiteX0" fmla="*/ 531314 w 2692050"/>
              <a:gd name="connsiteY0" fmla="*/ 3624364 h 6860384"/>
              <a:gd name="connsiteX1" fmla="*/ 2339605 w 2692050"/>
              <a:gd name="connsiteY1" fmla="*/ 6860384 h 6860384"/>
              <a:gd name="connsiteX2" fmla="*/ 1812545 w 2692050"/>
              <a:gd name="connsiteY2" fmla="*/ 6860384 h 6860384"/>
              <a:gd name="connsiteX3" fmla="*/ 0 w 2692050"/>
              <a:gd name="connsiteY3" fmla="*/ 3616894 h 6860384"/>
              <a:gd name="connsiteX4" fmla="*/ 2156379 w 2692050"/>
              <a:gd name="connsiteY4" fmla="*/ 0 h 6860384"/>
              <a:gd name="connsiteX5" fmla="*/ 2692050 w 2692050"/>
              <a:gd name="connsiteY5" fmla="*/ 0 h 6860384"/>
              <a:gd name="connsiteX6" fmla="*/ 531314 w 2692050"/>
              <a:gd name="connsiteY6" fmla="*/ 3624364 h 686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92050" h="6860384">
                <a:moveTo>
                  <a:pt x="531314" y="3624364"/>
                </a:moveTo>
                <a:lnTo>
                  <a:pt x="2339605" y="6860384"/>
                </a:lnTo>
                <a:lnTo>
                  <a:pt x="1812545" y="6860384"/>
                </a:lnTo>
                <a:lnTo>
                  <a:pt x="0" y="3616894"/>
                </a:lnTo>
                <a:lnTo>
                  <a:pt x="2156379" y="0"/>
                </a:lnTo>
                <a:lnTo>
                  <a:pt x="2692050" y="0"/>
                </a:lnTo>
                <a:lnTo>
                  <a:pt x="531314" y="3624364"/>
                </a:lnTo>
                <a:close/>
              </a:path>
            </a:pathLst>
          </a:custGeom>
          <a:solidFill>
            <a:srgbClr val="E5E419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CB4D011C-40AB-C75A-F720-78FBC2071E64}"/>
              </a:ext>
            </a:extLst>
          </p:cNvPr>
          <p:cNvSpPr/>
          <p:nvPr/>
        </p:nvSpPr>
        <p:spPr>
          <a:xfrm>
            <a:off x="6227556" y="4495569"/>
            <a:ext cx="1812545" cy="2364816"/>
          </a:xfrm>
          <a:custGeom>
            <a:avLst/>
            <a:gdLst>
              <a:gd name="connsiteX0" fmla="*/ 1812545 w 1812545"/>
              <a:gd name="connsiteY0" fmla="*/ 2364816 h 2364816"/>
              <a:gd name="connsiteX1" fmla="*/ 861244 w 1812545"/>
              <a:gd name="connsiteY1" fmla="*/ 2364816 h 2364816"/>
              <a:gd name="connsiteX2" fmla="*/ 0 w 1812545"/>
              <a:gd name="connsiteY2" fmla="*/ 823686 h 2364816"/>
              <a:gd name="connsiteX3" fmla="*/ 491162 w 1812545"/>
              <a:gd name="connsiteY3" fmla="*/ 0 h 2364816"/>
              <a:gd name="connsiteX4" fmla="*/ 1812545 w 1812545"/>
              <a:gd name="connsiteY4" fmla="*/ 2364816 h 2364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2545" h="2364816">
                <a:moveTo>
                  <a:pt x="1812545" y="2364816"/>
                </a:moveTo>
                <a:lnTo>
                  <a:pt x="861244" y="2364816"/>
                </a:lnTo>
                <a:lnTo>
                  <a:pt x="0" y="823686"/>
                </a:lnTo>
                <a:lnTo>
                  <a:pt x="491162" y="0"/>
                </a:lnTo>
                <a:lnTo>
                  <a:pt x="1812545" y="2364816"/>
                </a:lnTo>
                <a:close/>
              </a:path>
            </a:pathLst>
          </a:custGeom>
          <a:solidFill>
            <a:srgbClr val="041D5A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6E327497-A7F5-2FC2-B93F-D96E97A9C4F2}"/>
              </a:ext>
            </a:extLst>
          </p:cNvPr>
          <p:cNvSpPr/>
          <p:nvPr/>
        </p:nvSpPr>
        <p:spPr>
          <a:xfrm>
            <a:off x="5791383" y="4117912"/>
            <a:ext cx="1038971" cy="2742472"/>
          </a:xfrm>
          <a:custGeom>
            <a:avLst/>
            <a:gdLst>
              <a:gd name="connsiteX0" fmla="*/ 1038971 w 1038971"/>
              <a:gd name="connsiteY0" fmla="*/ 2742473 h 2742472"/>
              <a:gd name="connsiteX1" fmla="*/ 861141 w 1038971"/>
              <a:gd name="connsiteY1" fmla="*/ 2742473 h 2742472"/>
              <a:gd name="connsiteX2" fmla="*/ 0 w 1038971"/>
              <a:gd name="connsiteY2" fmla="*/ 1201343 h 2742472"/>
              <a:gd name="connsiteX3" fmla="*/ 716199 w 1038971"/>
              <a:gd name="connsiteY3" fmla="*/ 0 h 2742472"/>
              <a:gd name="connsiteX4" fmla="*/ 802210 w 1038971"/>
              <a:gd name="connsiteY4" fmla="*/ 153968 h 2742472"/>
              <a:gd name="connsiteX5" fmla="*/ 177831 w 1038971"/>
              <a:gd name="connsiteY5" fmla="*/ 1201343 h 2742472"/>
              <a:gd name="connsiteX6" fmla="*/ 1038971 w 1038971"/>
              <a:gd name="connsiteY6" fmla="*/ 2742473 h 274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8971" h="2742472">
                <a:moveTo>
                  <a:pt x="1038971" y="2742473"/>
                </a:moveTo>
                <a:lnTo>
                  <a:pt x="861141" y="2742473"/>
                </a:lnTo>
                <a:lnTo>
                  <a:pt x="0" y="1201343"/>
                </a:lnTo>
                <a:lnTo>
                  <a:pt x="716199" y="0"/>
                </a:lnTo>
                <a:lnTo>
                  <a:pt x="802210" y="153968"/>
                </a:lnTo>
                <a:lnTo>
                  <a:pt x="177831" y="1201343"/>
                </a:lnTo>
                <a:lnTo>
                  <a:pt x="1038971" y="2742473"/>
                </a:lnTo>
                <a:close/>
              </a:path>
            </a:pathLst>
          </a:custGeom>
          <a:solidFill>
            <a:srgbClr val="041D5A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24942B5-FD8D-C0BF-C6EB-9E6E6F466CE8}"/>
              </a:ext>
            </a:extLst>
          </p:cNvPr>
          <p:cNvGrpSpPr/>
          <p:nvPr/>
        </p:nvGrpSpPr>
        <p:grpSpPr>
          <a:xfrm>
            <a:off x="1132884" y="1095505"/>
            <a:ext cx="1524529" cy="406499"/>
            <a:chOff x="6017252" y="844852"/>
            <a:chExt cx="1524529" cy="406499"/>
          </a:xfrm>
          <a:solidFill>
            <a:srgbClr val="E5E419"/>
          </a:solidFill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EBF7179-1D6C-F2F2-BF1F-085657BE1118}"/>
                </a:ext>
              </a:extLst>
            </p:cNvPr>
            <p:cNvSpPr/>
            <p:nvPr/>
          </p:nvSpPr>
          <p:spPr>
            <a:xfrm>
              <a:off x="6017252" y="844852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0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42542B2-D5B8-7389-B5F9-B24AC89DC35C}"/>
                </a:ext>
              </a:extLst>
            </p:cNvPr>
            <p:cNvSpPr/>
            <p:nvPr/>
          </p:nvSpPr>
          <p:spPr>
            <a:xfrm>
              <a:off x="6372913" y="844852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-1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-1" y="78916"/>
                    <a:pt x="-1" y="50838"/>
                  </a:cubicBezTo>
                  <a:cubicBezTo>
                    <a:pt x="-1" y="22761"/>
                    <a:pt x="22760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0F13690-5DC6-7506-8371-36A415314F67}"/>
                </a:ext>
              </a:extLst>
            </p:cNvPr>
            <p:cNvSpPr/>
            <p:nvPr/>
          </p:nvSpPr>
          <p:spPr>
            <a:xfrm>
              <a:off x="6728678" y="844852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0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8" y="0"/>
                  </a:cubicBezTo>
                  <a:cubicBezTo>
                    <a:pt x="78916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EE1BD23E-67AC-CC46-93D4-F5882B13B608}"/>
                </a:ext>
              </a:extLst>
            </p:cNvPr>
            <p:cNvSpPr/>
            <p:nvPr/>
          </p:nvSpPr>
          <p:spPr>
            <a:xfrm>
              <a:off x="7084340" y="844852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-1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-1" y="78916"/>
                    <a:pt x="-1" y="50838"/>
                  </a:cubicBezTo>
                  <a:cubicBezTo>
                    <a:pt x="-1" y="22761"/>
                    <a:pt x="22760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C3DF9C6-7107-1A73-98E9-607A38568D5E}"/>
                </a:ext>
              </a:extLst>
            </p:cNvPr>
            <p:cNvSpPr/>
            <p:nvPr/>
          </p:nvSpPr>
          <p:spPr>
            <a:xfrm>
              <a:off x="7440105" y="844852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-1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-1" y="78916"/>
                    <a:pt x="-1" y="50838"/>
                  </a:cubicBezTo>
                  <a:cubicBezTo>
                    <a:pt x="-1" y="22761"/>
                    <a:pt x="22760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1875C82-4E78-2E03-83E9-C26C5994409A}"/>
                </a:ext>
              </a:extLst>
            </p:cNvPr>
            <p:cNvSpPr/>
            <p:nvPr/>
          </p:nvSpPr>
          <p:spPr>
            <a:xfrm>
              <a:off x="6017252" y="1149675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0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11F491E-C658-66E7-E49A-D4D80D906C95}"/>
                </a:ext>
              </a:extLst>
            </p:cNvPr>
            <p:cNvSpPr/>
            <p:nvPr/>
          </p:nvSpPr>
          <p:spPr>
            <a:xfrm>
              <a:off x="6372913" y="1149675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-1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-1" y="78916"/>
                    <a:pt x="-1" y="50838"/>
                  </a:cubicBezTo>
                  <a:cubicBezTo>
                    <a:pt x="-1" y="22761"/>
                    <a:pt x="22760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1CB6C6D-2925-2D9E-7824-FD4B22E0BA5A}"/>
                </a:ext>
              </a:extLst>
            </p:cNvPr>
            <p:cNvSpPr/>
            <p:nvPr/>
          </p:nvSpPr>
          <p:spPr>
            <a:xfrm>
              <a:off x="6728678" y="1149675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0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8" y="0"/>
                  </a:cubicBezTo>
                  <a:cubicBezTo>
                    <a:pt x="78916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EBB2F60-0F7E-6ADE-A52A-AA49A4DDF338}"/>
                </a:ext>
              </a:extLst>
            </p:cNvPr>
            <p:cNvSpPr/>
            <p:nvPr/>
          </p:nvSpPr>
          <p:spPr>
            <a:xfrm>
              <a:off x="7084340" y="1149675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-1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-1" y="78916"/>
                    <a:pt x="-1" y="50838"/>
                  </a:cubicBezTo>
                  <a:cubicBezTo>
                    <a:pt x="-1" y="22761"/>
                    <a:pt x="22760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FBC90FF-0B73-D99F-3D84-3E74672F4FBC}"/>
                </a:ext>
              </a:extLst>
            </p:cNvPr>
            <p:cNvSpPr/>
            <p:nvPr/>
          </p:nvSpPr>
          <p:spPr>
            <a:xfrm>
              <a:off x="7440105" y="1149675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-1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-1" y="78916"/>
                    <a:pt x="-1" y="50838"/>
                  </a:cubicBezTo>
                  <a:cubicBezTo>
                    <a:pt x="-1" y="22761"/>
                    <a:pt x="22760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4C8BF2F-93B8-0D5A-DC9A-493B01EA9592}"/>
              </a:ext>
            </a:extLst>
          </p:cNvPr>
          <p:cNvGrpSpPr/>
          <p:nvPr/>
        </p:nvGrpSpPr>
        <p:grpSpPr>
          <a:xfrm>
            <a:off x="4474824" y="6318348"/>
            <a:ext cx="1524633" cy="101676"/>
            <a:chOff x="3971784" y="6089093"/>
            <a:chExt cx="1524633" cy="101676"/>
          </a:xfrm>
          <a:solidFill>
            <a:srgbClr val="041D5A"/>
          </a:solidFill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61D07BB-AE6F-F2B1-9D4A-A5E54345DE62}"/>
                </a:ext>
              </a:extLst>
            </p:cNvPr>
            <p:cNvSpPr/>
            <p:nvPr/>
          </p:nvSpPr>
          <p:spPr>
            <a:xfrm>
              <a:off x="3971784" y="6089093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0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5"/>
                    <a:pt x="78916" y="101677"/>
                    <a:pt x="50838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8" y="0"/>
                  </a:cubicBezTo>
                  <a:cubicBezTo>
                    <a:pt x="78916" y="0"/>
                    <a:pt x="101677" y="22760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5CB313B-B6C4-5812-0223-5C419AF17349}"/>
                </a:ext>
              </a:extLst>
            </p:cNvPr>
            <p:cNvSpPr/>
            <p:nvPr/>
          </p:nvSpPr>
          <p:spPr>
            <a:xfrm>
              <a:off x="4327549" y="6089093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9 w 101676"/>
                <a:gd name="connsiteY1" fmla="*/ 101677 h 101676"/>
                <a:gd name="connsiteX2" fmla="*/ 0 w 101676"/>
                <a:gd name="connsiteY2" fmla="*/ 50838 h 101676"/>
                <a:gd name="connsiteX3" fmla="*/ 50839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5"/>
                    <a:pt x="78916" y="101677"/>
                    <a:pt x="50839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9" y="0"/>
                  </a:cubicBezTo>
                  <a:cubicBezTo>
                    <a:pt x="78916" y="0"/>
                    <a:pt x="101677" y="22760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031C4C1-BD97-AD1C-9C99-6ABD11209B15}"/>
                </a:ext>
              </a:extLst>
            </p:cNvPr>
            <p:cNvSpPr/>
            <p:nvPr/>
          </p:nvSpPr>
          <p:spPr>
            <a:xfrm>
              <a:off x="4683210" y="6089093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9 w 101676"/>
                <a:gd name="connsiteY1" fmla="*/ 101677 h 101676"/>
                <a:gd name="connsiteX2" fmla="*/ 0 w 101676"/>
                <a:gd name="connsiteY2" fmla="*/ 50838 h 101676"/>
                <a:gd name="connsiteX3" fmla="*/ 50839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5"/>
                    <a:pt x="78916" y="101677"/>
                    <a:pt x="50839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9" y="0"/>
                  </a:cubicBezTo>
                  <a:cubicBezTo>
                    <a:pt x="78916" y="0"/>
                    <a:pt x="101677" y="22760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B5EEFD2-503E-B630-D20A-AC90DBDEC711}"/>
                </a:ext>
              </a:extLst>
            </p:cNvPr>
            <p:cNvSpPr/>
            <p:nvPr/>
          </p:nvSpPr>
          <p:spPr>
            <a:xfrm>
              <a:off x="5038975" y="6089093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9 w 101676"/>
                <a:gd name="connsiteY1" fmla="*/ 101677 h 101676"/>
                <a:gd name="connsiteX2" fmla="*/ 0 w 101676"/>
                <a:gd name="connsiteY2" fmla="*/ 50838 h 101676"/>
                <a:gd name="connsiteX3" fmla="*/ 50839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5"/>
                    <a:pt x="78916" y="101677"/>
                    <a:pt x="50839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2" y="0"/>
                    <a:pt x="50839" y="0"/>
                  </a:cubicBezTo>
                  <a:cubicBezTo>
                    <a:pt x="78916" y="0"/>
                    <a:pt x="101677" y="22760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5924001-58A4-4D91-92C7-13136C857535}"/>
                </a:ext>
              </a:extLst>
            </p:cNvPr>
            <p:cNvSpPr/>
            <p:nvPr/>
          </p:nvSpPr>
          <p:spPr>
            <a:xfrm>
              <a:off x="5394741" y="6089093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0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5"/>
                    <a:pt x="78916" y="101677"/>
                    <a:pt x="50838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8" y="0"/>
                  </a:cubicBezTo>
                  <a:cubicBezTo>
                    <a:pt x="78915" y="0"/>
                    <a:pt x="101677" y="22760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sp>
        <p:nvSpPr>
          <p:cNvPr id="34" name="Rechteck 33">
            <a:extLst>
              <a:ext uri="{FF2B5EF4-FFF2-40B4-BE49-F238E27FC236}">
                <a16:creationId xmlns:a16="http://schemas.microsoft.com/office/drawing/2014/main" id="{87385856-33C0-411A-83F0-B6B9A8DDC6CA}"/>
              </a:ext>
            </a:extLst>
          </p:cNvPr>
          <p:cNvSpPr/>
          <p:nvPr/>
        </p:nvSpPr>
        <p:spPr>
          <a:xfrm>
            <a:off x="-50617" y="-4530549"/>
            <a:ext cx="6096000" cy="12483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 err="1"/>
              <a:t>Te</a:t>
            </a:r>
            <a:r>
              <a:rPr lang="de-DE" sz="4000" b="1" dirty="0" err="1">
                <a:solidFill>
                  <a:srgbClr val="0118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PRAXISORIENTIERT</a:t>
            </a:r>
            <a:br>
              <a:rPr lang="de-DE" sz="4000" b="1" dirty="0">
                <a:solidFill>
                  <a:srgbClr val="01185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4000" b="1" dirty="0">
                <a:solidFill>
                  <a:srgbClr val="0118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DIE ZUKUNFT</a:t>
            </a:r>
            <a:br>
              <a:rPr lang="de-DE" sz="4000" b="1" dirty="0">
                <a:solidFill>
                  <a:srgbClr val="01185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800" b="1" i="1" dirty="0">
                <a:solidFill>
                  <a:srgbClr val="286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 Weg zur Fachhochschulreife</a:t>
            </a:r>
            <a:endParaRPr lang="de-DE" sz="4000" b="1" i="1" dirty="0">
              <a:solidFill>
                <a:srgbClr val="286F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sz="4000" b="1" i="1" dirty="0">
              <a:solidFill>
                <a:srgbClr val="286F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sz="4000" b="1" i="1" dirty="0">
              <a:solidFill>
                <a:srgbClr val="286F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sz="4000" b="1" i="1" dirty="0">
              <a:solidFill>
                <a:srgbClr val="286F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r>
              <a:rPr lang="de-DE" sz="7200" b="1" dirty="0">
                <a:solidFill>
                  <a:srgbClr val="011857"/>
                </a:solidFill>
              </a:rPr>
              <a:t>Herzlich</a:t>
            </a:r>
          </a:p>
          <a:p>
            <a:pPr algn="ctr"/>
            <a:r>
              <a:rPr lang="de-DE" sz="7200" b="1" dirty="0">
                <a:solidFill>
                  <a:srgbClr val="011857"/>
                </a:solidFill>
              </a:rPr>
              <a:t>Willkommen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r>
              <a:rPr lang="de-DE" dirty="0"/>
              <a:t>Text 2</a:t>
            </a:r>
          </a:p>
        </p:txBody>
      </p:sp>
    </p:spTree>
    <p:extLst>
      <p:ext uri="{BB962C8B-B14F-4D97-AF65-F5344CB8AC3E}">
        <p14:creationId xmlns:p14="http://schemas.microsoft.com/office/powerpoint/2010/main" val="2798278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19E10EBE-6D5C-4BE0-A534-400D29C11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8438" y="-2238520"/>
            <a:ext cx="5001323" cy="2076740"/>
          </a:xfrm>
          <a:prstGeom prst="rect">
            <a:avLst/>
          </a:prstGeom>
        </p:spPr>
      </p:pic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C07FCA3E-FD17-AF89-979A-7AD6CD0BE93F}"/>
              </a:ext>
            </a:extLst>
          </p:cNvPr>
          <p:cNvSpPr/>
          <p:nvPr/>
        </p:nvSpPr>
        <p:spPr>
          <a:xfrm>
            <a:off x="-14975" y="6401078"/>
            <a:ext cx="4809024" cy="480902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79394" y="131"/>
                </a:moveTo>
                <a:arcTo wR="2404512" hR="2404512" stAng="16164088" swAng="71824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96DCF38C-310D-4676-8C0B-D7DBCF565BEB}"/>
              </a:ext>
            </a:extLst>
          </p:cNvPr>
          <p:cNvGrpSpPr/>
          <p:nvPr/>
        </p:nvGrpSpPr>
        <p:grpSpPr>
          <a:xfrm>
            <a:off x="-816276" y="-13881254"/>
            <a:ext cx="14681200" cy="20840001"/>
            <a:chOff x="-14976" y="949959"/>
            <a:chExt cx="14061715" cy="20840001"/>
          </a:xfrm>
          <a:solidFill>
            <a:schemeClr val="bg1"/>
          </a:solidFill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9ADB2BFD-66D8-487E-A5EA-5DE2F2A03DF4}"/>
                </a:ext>
              </a:extLst>
            </p:cNvPr>
            <p:cNvSpPr/>
            <p:nvPr/>
          </p:nvSpPr>
          <p:spPr>
            <a:xfrm>
              <a:off x="-14976" y="94995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32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13587EF1-6EE6-4ED7-BCF2-884FDC5E160C}"/>
                </a:ext>
              </a:extLst>
            </p:cNvPr>
            <p:cNvSpPr/>
            <p:nvPr/>
          </p:nvSpPr>
          <p:spPr>
            <a:xfrm>
              <a:off x="-14976" y="78993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48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7C3290A9-2E11-48C1-9E2F-4FD648161529}"/>
                </a:ext>
              </a:extLst>
            </p:cNvPr>
            <p:cNvSpPr/>
            <p:nvPr/>
          </p:nvSpPr>
          <p:spPr>
            <a:xfrm>
              <a:off x="-14976" y="148361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48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72AA9F6D-EA3E-4D7B-8DD3-457BB085772F}"/>
              </a:ext>
            </a:extLst>
          </p:cNvPr>
          <p:cNvGrpSpPr/>
          <p:nvPr/>
        </p:nvGrpSpPr>
        <p:grpSpPr>
          <a:xfrm>
            <a:off x="0" y="0"/>
            <a:ext cx="12192000" cy="949960"/>
            <a:chOff x="0" y="0"/>
            <a:chExt cx="12192000" cy="949960"/>
          </a:xfrm>
        </p:grpSpPr>
        <p:sp>
          <p:nvSpPr>
            <p:cNvPr id="35" name="Rechteck 34">
              <a:extLst>
                <a:ext uri="{FF2B5EF4-FFF2-40B4-BE49-F238E27FC236}">
                  <a16:creationId xmlns:a16="http://schemas.microsoft.com/office/drawing/2014/main" id="{CE8A5FC6-8E30-4281-83E4-BA58B0543463}"/>
                </a:ext>
              </a:extLst>
            </p:cNvPr>
            <p:cNvSpPr/>
            <p:nvPr/>
          </p:nvSpPr>
          <p:spPr>
            <a:xfrm>
              <a:off x="0" y="0"/>
              <a:ext cx="12192000" cy="9499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34" name="Picture 2" descr="Startseite">
              <a:extLst>
                <a:ext uri="{FF2B5EF4-FFF2-40B4-BE49-F238E27FC236}">
                  <a16:creationId xmlns:a16="http://schemas.microsoft.com/office/drawing/2014/main" id="{35963123-15A6-4D36-BB5C-B62D63E751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8800" y="100922"/>
              <a:ext cx="2394958" cy="802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Textplatzhalter 1">
            <a:extLst>
              <a:ext uri="{FF2B5EF4-FFF2-40B4-BE49-F238E27FC236}">
                <a16:creationId xmlns:a16="http://schemas.microsoft.com/office/drawing/2014/main" id="{9FD10411-70C5-494E-AA50-F81776CE3D87}"/>
              </a:ext>
            </a:extLst>
          </p:cNvPr>
          <p:cNvSpPr txBox="1">
            <a:spLocks/>
          </p:cNvSpPr>
          <p:nvPr/>
        </p:nvSpPr>
        <p:spPr>
          <a:xfrm>
            <a:off x="574455" y="235404"/>
            <a:ext cx="11507854" cy="6760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de-DE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>
                <a:solidFill>
                  <a:srgbClr val="021C5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Gestaltung des Unterrichts</a:t>
            </a:r>
            <a:endParaRPr lang="de-DE" dirty="0">
              <a:solidFill>
                <a:srgbClr val="162E5C"/>
              </a:solidFill>
            </a:endParaRPr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DCD202F2-1A2F-4D52-9763-F30B01B346EC}"/>
              </a:ext>
            </a:extLst>
          </p:cNvPr>
          <p:cNvGrpSpPr/>
          <p:nvPr/>
        </p:nvGrpSpPr>
        <p:grpSpPr>
          <a:xfrm>
            <a:off x="2493037" y="1547614"/>
            <a:ext cx="9471951" cy="4841464"/>
            <a:chOff x="149860" y="1648733"/>
            <a:chExt cx="10771479" cy="5505701"/>
          </a:xfrm>
        </p:grpSpPr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3147B744-94BE-4874-99C1-A0A992EFF5D2}"/>
                </a:ext>
              </a:extLst>
            </p:cNvPr>
            <p:cNvSpPr/>
            <p:nvPr/>
          </p:nvSpPr>
          <p:spPr>
            <a:xfrm rot="1029735">
              <a:off x="6678158" y="1648733"/>
              <a:ext cx="2977502" cy="2167228"/>
            </a:xfrm>
            <a:prstGeom prst="rect">
              <a:avLst/>
            </a:prstGeom>
            <a:solidFill>
              <a:srgbClr val="4472C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Fachrichtung</a:t>
              </a:r>
              <a:br>
                <a:rPr lang="de-DE" sz="2800" dirty="0">
                  <a:solidFill>
                    <a:schemeClr val="bg1"/>
                  </a:solidFill>
                </a:rPr>
              </a:br>
              <a:r>
                <a:rPr lang="de-DE" sz="2800" dirty="0">
                  <a:solidFill>
                    <a:schemeClr val="bg1"/>
                  </a:solidFill>
                </a:rPr>
                <a:t>Wirtschaft und Verwaltung</a:t>
              </a:r>
              <a:br>
                <a:rPr lang="de-DE" sz="2800" dirty="0">
                  <a:solidFill>
                    <a:schemeClr val="bg1"/>
                  </a:solidFill>
                </a:rPr>
              </a:br>
              <a:r>
                <a:rPr lang="de-DE" sz="2800" dirty="0">
                  <a:solidFill>
                    <a:schemeClr val="bg1"/>
                  </a:solidFill>
                </a:rPr>
                <a:t>(4h/12h)</a:t>
              </a:r>
            </a:p>
          </p:txBody>
        </p:sp>
        <p:grpSp>
          <p:nvGrpSpPr>
            <p:cNvPr id="31" name="Gruppieren 30">
              <a:extLst>
                <a:ext uri="{FF2B5EF4-FFF2-40B4-BE49-F238E27FC236}">
                  <a16:creationId xmlns:a16="http://schemas.microsoft.com/office/drawing/2014/main" id="{CB518CB3-2A17-4F76-9381-C19CE85962D6}"/>
                </a:ext>
              </a:extLst>
            </p:cNvPr>
            <p:cNvGrpSpPr/>
            <p:nvPr/>
          </p:nvGrpSpPr>
          <p:grpSpPr>
            <a:xfrm>
              <a:off x="149860" y="1690606"/>
              <a:ext cx="10771479" cy="5463828"/>
              <a:chOff x="149860" y="1690606"/>
              <a:chExt cx="10771479" cy="5463828"/>
            </a:xfrm>
          </p:grpSpPr>
          <p:sp>
            <p:nvSpPr>
              <p:cNvPr id="33" name="Rechteck 32">
                <a:extLst>
                  <a:ext uri="{FF2B5EF4-FFF2-40B4-BE49-F238E27FC236}">
                    <a16:creationId xmlns:a16="http://schemas.microsoft.com/office/drawing/2014/main" id="{5568E757-1085-47FA-982E-3353F064A414}"/>
                  </a:ext>
                </a:extLst>
              </p:cNvPr>
              <p:cNvSpPr/>
              <p:nvPr/>
            </p:nvSpPr>
            <p:spPr>
              <a:xfrm rot="20570643">
                <a:off x="658171" y="1690606"/>
                <a:ext cx="2978463" cy="2087959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800" dirty="0">
                    <a:solidFill>
                      <a:schemeClr val="tx1"/>
                    </a:solidFill>
                  </a:rPr>
                  <a:t>Fachrichtung</a:t>
                </a:r>
                <a:br>
                  <a:rPr lang="de-DE" sz="2800" dirty="0">
                    <a:solidFill>
                      <a:schemeClr val="tx1"/>
                    </a:solidFill>
                  </a:rPr>
                </a:br>
                <a:r>
                  <a:rPr lang="de-DE" sz="2800" dirty="0">
                    <a:solidFill>
                      <a:schemeClr val="tx1"/>
                    </a:solidFill>
                  </a:rPr>
                  <a:t>Gesundheit und Pflege</a:t>
                </a:r>
                <a:br>
                  <a:rPr lang="de-DE" sz="2800" dirty="0">
                    <a:solidFill>
                      <a:schemeClr val="tx1"/>
                    </a:solidFill>
                  </a:rPr>
                </a:br>
                <a:r>
                  <a:rPr lang="de-DE" sz="2800" dirty="0">
                    <a:solidFill>
                      <a:schemeClr val="tx1"/>
                    </a:solidFill>
                  </a:rPr>
                  <a:t>(4h/12h)</a:t>
                </a:r>
              </a:p>
            </p:txBody>
          </p:sp>
          <p:sp>
            <p:nvSpPr>
              <p:cNvPr id="36" name="Rechteck 35">
                <a:extLst>
                  <a:ext uri="{FF2B5EF4-FFF2-40B4-BE49-F238E27FC236}">
                    <a16:creationId xmlns:a16="http://schemas.microsoft.com/office/drawing/2014/main" id="{652DF484-7A36-448D-AB15-E887408D9CA2}"/>
                  </a:ext>
                </a:extLst>
              </p:cNvPr>
              <p:cNvSpPr/>
              <p:nvPr/>
            </p:nvSpPr>
            <p:spPr>
              <a:xfrm>
                <a:off x="149860" y="5053213"/>
                <a:ext cx="1383031" cy="1173480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400" dirty="0">
                    <a:solidFill>
                      <a:schemeClr val="tx1"/>
                    </a:solidFill>
                  </a:rPr>
                  <a:t>Kern-fächer</a:t>
                </a:r>
              </a:p>
            </p:txBody>
          </p:sp>
          <p:sp>
            <p:nvSpPr>
              <p:cNvPr id="40" name="Rechteck 39">
                <a:extLst>
                  <a:ext uri="{FF2B5EF4-FFF2-40B4-BE49-F238E27FC236}">
                    <a16:creationId xmlns:a16="http://schemas.microsoft.com/office/drawing/2014/main" id="{2421B230-F980-40B9-A6E4-1B990381F0E3}"/>
                  </a:ext>
                </a:extLst>
              </p:cNvPr>
              <p:cNvSpPr/>
              <p:nvPr/>
            </p:nvSpPr>
            <p:spPr>
              <a:xfrm>
                <a:off x="149860" y="3879570"/>
                <a:ext cx="1383030" cy="1173480"/>
              </a:xfrm>
              <a:prstGeom prst="rect">
                <a:avLst/>
              </a:prstGeom>
              <a:solidFill>
                <a:srgbClr val="FFE18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de-DE" sz="2400" dirty="0">
                    <a:solidFill>
                      <a:schemeClr val="tx1"/>
                    </a:solidFill>
                  </a:rPr>
                  <a:t>Grund-fächer</a:t>
                </a:r>
              </a:p>
            </p:txBody>
          </p:sp>
          <p:sp>
            <p:nvSpPr>
              <p:cNvPr id="41" name="Rechteck 40">
                <a:extLst>
                  <a:ext uri="{FF2B5EF4-FFF2-40B4-BE49-F238E27FC236}">
                    <a16:creationId xmlns:a16="http://schemas.microsoft.com/office/drawing/2014/main" id="{F8931696-11FF-4A8C-86C6-A059D93D8537}"/>
                  </a:ext>
                </a:extLst>
              </p:cNvPr>
              <p:cNvSpPr/>
              <p:nvPr/>
            </p:nvSpPr>
            <p:spPr>
              <a:xfrm>
                <a:off x="1541515" y="5053213"/>
                <a:ext cx="3120389" cy="1173480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400" dirty="0">
                    <a:solidFill>
                      <a:schemeClr val="tx1"/>
                    </a:solidFill>
                  </a:rPr>
                  <a:t>Mathematik</a:t>
                </a:r>
              </a:p>
              <a:p>
                <a:pPr algn="ctr"/>
                <a:r>
                  <a:rPr lang="de-DE" sz="2400" dirty="0">
                    <a:solidFill>
                      <a:schemeClr val="tx1"/>
                    </a:solidFill>
                  </a:rPr>
                  <a:t>(2h+1h/4h+1h)</a:t>
                </a:r>
              </a:p>
            </p:txBody>
          </p:sp>
          <p:sp>
            <p:nvSpPr>
              <p:cNvPr id="42" name="Rechteck 41">
                <a:extLst>
                  <a:ext uri="{FF2B5EF4-FFF2-40B4-BE49-F238E27FC236}">
                    <a16:creationId xmlns:a16="http://schemas.microsoft.com/office/drawing/2014/main" id="{3F99B51B-E6BC-43A6-8308-866455606294}"/>
                  </a:ext>
                </a:extLst>
              </p:cNvPr>
              <p:cNvSpPr/>
              <p:nvPr/>
            </p:nvSpPr>
            <p:spPr>
              <a:xfrm>
                <a:off x="4666555" y="5053213"/>
                <a:ext cx="3120390" cy="1173480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400" dirty="0">
                    <a:solidFill>
                      <a:schemeClr val="tx1"/>
                    </a:solidFill>
                  </a:rPr>
                  <a:t>Deutsch</a:t>
                </a:r>
                <a:br>
                  <a:rPr lang="de-DE" sz="2400" dirty="0">
                    <a:solidFill>
                      <a:schemeClr val="tx1"/>
                    </a:solidFill>
                  </a:rPr>
                </a:br>
                <a:r>
                  <a:rPr lang="de-DE" sz="2400" dirty="0">
                    <a:solidFill>
                      <a:schemeClr val="tx1"/>
                    </a:solidFill>
                  </a:rPr>
                  <a:t>(2h/4h)</a:t>
                </a:r>
              </a:p>
            </p:txBody>
          </p:sp>
          <p:sp>
            <p:nvSpPr>
              <p:cNvPr id="43" name="Rechteck 42">
                <a:extLst>
                  <a:ext uri="{FF2B5EF4-FFF2-40B4-BE49-F238E27FC236}">
                    <a16:creationId xmlns:a16="http://schemas.microsoft.com/office/drawing/2014/main" id="{40A54C71-8DE9-40EC-BC04-FE3FAB499137}"/>
                  </a:ext>
                </a:extLst>
              </p:cNvPr>
              <p:cNvSpPr/>
              <p:nvPr/>
            </p:nvSpPr>
            <p:spPr>
              <a:xfrm>
                <a:off x="7800218" y="5053213"/>
                <a:ext cx="3120390" cy="1173480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400" dirty="0">
                    <a:solidFill>
                      <a:schemeClr val="tx1"/>
                    </a:solidFill>
                  </a:rPr>
                  <a:t>Englisch</a:t>
                </a:r>
                <a:br>
                  <a:rPr lang="de-DE" sz="2400" dirty="0">
                    <a:solidFill>
                      <a:schemeClr val="tx1"/>
                    </a:solidFill>
                  </a:rPr>
                </a:br>
                <a:r>
                  <a:rPr lang="de-DE" sz="2400" dirty="0">
                    <a:solidFill>
                      <a:schemeClr val="tx1"/>
                    </a:solidFill>
                  </a:rPr>
                  <a:t>(2h+1h/4h+1h)</a:t>
                </a:r>
              </a:p>
            </p:txBody>
          </p:sp>
          <p:sp>
            <p:nvSpPr>
              <p:cNvPr id="44" name="Rechteck 43">
                <a:extLst>
                  <a:ext uri="{FF2B5EF4-FFF2-40B4-BE49-F238E27FC236}">
                    <a16:creationId xmlns:a16="http://schemas.microsoft.com/office/drawing/2014/main" id="{F16B441E-5FB9-4770-94A6-06EBEC38C3B3}"/>
                  </a:ext>
                </a:extLst>
              </p:cNvPr>
              <p:cNvSpPr/>
              <p:nvPr/>
            </p:nvSpPr>
            <p:spPr>
              <a:xfrm>
                <a:off x="1532890" y="3879570"/>
                <a:ext cx="1877544" cy="1173480"/>
              </a:xfrm>
              <a:prstGeom prst="rect">
                <a:avLst/>
              </a:prstGeom>
              <a:solidFill>
                <a:srgbClr val="FFE18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400" dirty="0">
                    <a:solidFill>
                      <a:schemeClr val="tx1"/>
                    </a:solidFill>
                  </a:rPr>
                  <a:t>Sport</a:t>
                </a:r>
                <a:br>
                  <a:rPr lang="de-DE" sz="2400" dirty="0">
                    <a:solidFill>
                      <a:schemeClr val="tx1"/>
                    </a:solidFill>
                  </a:rPr>
                </a:br>
                <a:r>
                  <a:rPr lang="de-DE" sz="2400" dirty="0">
                    <a:solidFill>
                      <a:schemeClr val="tx1"/>
                    </a:solidFill>
                  </a:rPr>
                  <a:t>(0h/2h)</a:t>
                </a:r>
              </a:p>
            </p:txBody>
          </p:sp>
          <p:cxnSp>
            <p:nvCxnSpPr>
              <p:cNvPr id="45" name="Verbinder: gekrümmt 44">
                <a:extLst>
                  <a:ext uri="{FF2B5EF4-FFF2-40B4-BE49-F238E27FC236}">
                    <a16:creationId xmlns:a16="http://schemas.microsoft.com/office/drawing/2014/main" id="{3F0AB406-D107-4092-81D0-113A9DEB927F}"/>
                  </a:ext>
                </a:extLst>
              </p:cNvPr>
              <p:cNvCxnSpPr>
                <a:cxnSpLocks/>
                <a:stCxn id="28" idx="1"/>
              </p:cNvCxnSpPr>
              <p:nvPr/>
            </p:nvCxnSpPr>
            <p:spPr>
              <a:xfrm rot="10800000" flipV="1">
                <a:off x="5681988" y="2293048"/>
                <a:ext cx="1062460" cy="1586522"/>
              </a:xfrm>
              <a:prstGeom prst="curvedConnector2">
                <a:avLst/>
              </a:prstGeom>
              <a:ln w="31750">
                <a:solidFill>
                  <a:schemeClr val="accent1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Verbinder: gekrümmt 45">
                <a:extLst>
                  <a:ext uri="{FF2B5EF4-FFF2-40B4-BE49-F238E27FC236}">
                    <a16:creationId xmlns:a16="http://schemas.microsoft.com/office/drawing/2014/main" id="{BDCF69C2-8228-4B28-B920-5C6002221E3B}"/>
                  </a:ext>
                </a:extLst>
              </p:cNvPr>
              <p:cNvCxnSpPr>
                <a:cxnSpLocks/>
                <a:stCxn id="33" idx="3"/>
              </p:cNvCxnSpPr>
              <p:nvPr/>
            </p:nvCxnSpPr>
            <p:spPr>
              <a:xfrm>
                <a:off x="3570371" y="2295302"/>
                <a:ext cx="1547729" cy="1584105"/>
              </a:xfrm>
              <a:prstGeom prst="curvedConnector2">
                <a:avLst/>
              </a:prstGeom>
              <a:ln w="31750">
                <a:solidFill>
                  <a:srgbClr val="92D050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Rechteck 46">
                <a:extLst>
                  <a:ext uri="{FF2B5EF4-FFF2-40B4-BE49-F238E27FC236}">
                    <a16:creationId xmlns:a16="http://schemas.microsoft.com/office/drawing/2014/main" id="{BD794199-9518-4532-8588-33807ADD8D9E}"/>
                  </a:ext>
                </a:extLst>
              </p:cNvPr>
              <p:cNvSpPr/>
              <p:nvPr/>
            </p:nvSpPr>
            <p:spPr>
              <a:xfrm>
                <a:off x="3410434" y="3879570"/>
                <a:ext cx="1877544" cy="1173480"/>
              </a:xfrm>
              <a:prstGeom prst="rect">
                <a:avLst/>
              </a:prstGeom>
              <a:solidFill>
                <a:srgbClr val="FFE18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400" dirty="0">
                    <a:solidFill>
                      <a:schemeClr val="tx1"/>
                    </a:solidFill>
                  </a:rPr>
                  <a:t>Religion/</a:t>
                </a:r>
                <a:br>
                  <a:rPr lang="de-DE" sz="2400" dirty="0">
                    <a:solidFill>
                      <a:schemeClr val="tx1"/>
                    </a:solidFill>
                  </a:rPr>
                </a:br>
                <a:r>
                  <a:rPr lang="de-DE" sz="2400" dirty="0">
                    <a:solidFill>
                      <a:schemeClr val="tx1"/>
                    </a:solidFill>
                  </a:rPr>
                  <a:t>Ethik</a:t>
                </a:r>
                <a:br>
                  <a:rPr lang="de-DE" sz="2400" dirty="0">
                    <a:solidFill>
                      <a:schemeClr val="tx1"/>
                    </a:solidFill>
                  </a:rPr>
                </a:br>
                <a:r>
                  <a:rPr lang="de-DE" sz="2400" dirty="0">
                    <a:solidFill>
                      <a:schemeClr val="tx1"/>
                    </a:solidFill>
                  </a:rPr>
                  <a:t>(1/1)</a:t>
                </a:r>
              </a:p>
            </p:txBody>
          </p:sp>
          <p:sp>
            <p:nvSpPr>
              <p:cNvPr id="48" name="Rechteck 47">
                <a:extLst>
                  <a:ext uri="{FF2B5EF4-FFF2-40B4-BE49-F238E27FC236}">
                    <a16:creationId xmlns:a16="http://schemas.microsoft.com/office/drawing/2014/main" id="{00936C80-BC96-4475-9ADA-8F14A96F5475}"/>
                  </a:ext>
                </a:extLst>
              </p:cNvPr>
              <p:cNvSpPr/>
              <p:nvPr/>
            </p:nvSpPr>
            <p:spPr>
              <a:xfrm>
                <a:off x="5287977" y="3879570"/>
                <a:ext cx="1877544" cy="1173480"/>
              </a:xfrm>
              <a:prstGeom prst="rect">
                <a:avLst/>
              </a:prstGeom>
              <a:solidFill>
                <a:srgbClr val="FFE18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400" dirty="0">
                    <a:solidFill>
                      <a:schemeClr val="tx1"/>
                    </a:solidFill>
                  </a:rPr>
                  <a:t>Sozialkunde</a:t>
                </a:r>
                <a:br>
                  <a:rPr lang="de-DE" sz="2400" dirty="0">
                    <a:solidFill>
                      <a:schemeClr val="tx1"/>
                    </a:solidFill>
                  </a:rPr>
                </a:br>
                <a:r>
                  <a:rPr lang="de-DE" sz="2400" dirty="0">
                    <a:solidFill>
                      <a:schemeClr val="tx1"/>
                    </a:solidFill>
                  </a:rPr>
                  <a:t>(1/1)</a:t>
                </a:r>
              </a:p>
            </p:txBody>
          </p:sp>
          <p:sp>
            <p:nvSpPr>
              <p:cNvPr id="49" name="Rechteck 48">
                <a:extLst>
                  <a:ext uri="{FF2B5EF4-FFF2-40B4-BE49-F238E27FC236}">
                    <a16:creationId xmlns:a16="http://schemas.microsoft.com/office/drawing/2014/main" id="{8E770EB8-DE49-4E5C-8513-D7A452D333ED}"/>
                  </a:ext>
                </a:extLst>
              </p:cNvPr>
              <p:cNvSpPr/>
              <p:nvPr/>
            </p:nvSpPr>
            <p:spPr>
              <a:xfrm>
                <a:off x="7165521" y="3879570"/>
                <a:ext cx="1877544" cy="1173480"/>
              </a:xfrm>
              <a:prstGeom prst="rect">
                <a:avLst/>
              </a:prstGeom>
              <a:solidFill>
                <a:srgbClr val="FFE18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400" dirty="0">
                    <a:solidFill>
                      <a:schemeClr val="tx1"/>
                    </a:solidFill>
                  </a:rPr>
                  <a:t>Chemie</a:t>
                </a:r>
                <a:br>
                  <a:rPr lang="de-DE" sz="2400" dirty="0">
                    <a:solidFill>
                      <a:schemeClr val="tx1"/>
                    </a:solidFill>
                  </a:rPr>
                </a:br>
                <a:r>
                  <a:rPr lang="de-DE" sz="2400" dirty="0">
                    <a:solidFill>
                      <a:schemeClr val="tx1"/>
                    </a:solidFill>
                  </a:rPr>
                  <a:t>(0h/2h)</a:t>
                </a:r>
              </a:p>
            </p:txBody>
          </p:sp>
          <p:sp>
            <p:nvSpPr>
              <p:cNvPr id="50" name="Rechteck 49">
                <a:extLst>
                  <a:ext uri="{FF2B5EF4-FFF2-40B4-BE49-F238E27FC236}">
                    <a16:creationId xmlns:a16="http://schemas.microsoft.com/office/drawing/2014/main" id="{6E410044-847E-4E21-92D5-F54B49029FC0}"/>
                  </a:ext>
                </a:extLst>
              </p:cNvPr>
              <p:cNvSpPr/>
              <p:nvPr/>
            </p:nvSpPr>
            <p:spPr>
              <a:xfrm>
                <a:off x="9043795" y="3879570"/>
                <a:ext cx="1877544" cy="1173480"/>
              </a:xfrm>
              <a:prstGeom prst="rect">
                <a:avLst/>
              </a:prstGeom>
              <a:solidFill>
                <a:srgbClr val="FFE18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400" dirty="0">
                    <a:solidFill>
                      <a:schemeClr val="tx1"/>
                    </a:solidFill>
                  </a:rPr>
                  <a:t>Französisch (freiwillig)</a:t>
                </a:r>
                <a:br>
                  <a:rPr lang="de-DE" sz="2400" dirty="0">
                    <a:solidFill>
                      <a:schemeClr val="tx1"/>
                    </a:solidFill>
                  </a:rPr>
                </a:br>
                <a:r>
                  <a:rPr lang="de-DE" sz="2400" dirty="0">
                    <a:solidFill>
                      <a:schemeClr val="tx1"/>
                    </a:solidFill>
                  </a:rPr>
                  <a:t>(2h/2h)</a:t>
                </a:r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0A2A44C0-701B-45A2-874A-1AF4F9C4C4BF}"/>
                  </a:ext>
                </a:extLst>
              </p:cNvPr>
              <p:cNvSpPr txBox="1"/>
              <p:nvPr/>
            </p:nvSpPr>
            <p:spPr>
              <a:xfrm>
                <a:off x="149860" y="6323437"/>
                <a:ext cx="825540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2400" dirty="0"/>
                  <a:t>11. Klasse: 14h + 2h Französisch, 12. Klasse: 32h + 2h Französisch</a:t>
                </a:r>
              </a:p>
              <a:p>
                <a:endParaRPr lang="de-DE" sz="2400" dirty="0"/>
              </a:p>
            </p:txBody>
          </p:sp>
        </p:grpSp>
      </p:grpSp>
      <p:sp>
        <p:nvSpPr>
          <p:cNvPr id="55" name="Freeform: Shape 14">
            <a:extLst>
              <a:ext uri="{FF2B5EF4-FFF2-40B4-BE49-F238E27FC236}">
                <a16:creationId xmlns:a16="http://schemas.microsoft.com/office/drawing/2014/main" id="{C9EA331A-68C2-4D06-AD68-9D6979238680}"/>
              </a:ext>
            </a:extLst>
          </p:cNvPr>
          <p:cNvSpPr/>
          <p:nvPr/>
        </p:nvSpPr>
        <p:spPr>
          <a:xfrm>
            <a:off x="195248" y="4483303"/>
            <a:ext cx="1813154" cy="2419923"/>
          </a:xfrm>
          <a:custGeom>
            <a:avLst/>
            <a:gdLst>
              <a:gd name="connsiteX0" fmla="*/ 0 w 1813154"/>
              <a:gd name="connsiteY0" fmla="*/ 2365541 h 2365540"/>
              <a:gd name="connsiteX1" fmla="*/ 951691 w 1813154"/>
              <a:gd name="connsiteY1" fmla="*/ 2365541 h 2365540"/>
              <a:gd name="connsiteX2" fmla="*/ 1813155 w 1813154"/>
              <a:gd name="connsiteY2" fmla="*/ 824000 h 2365540"/>
              <a:gd name="connsiteX3" fmla="*/ 1321856 w 1813154"/>
              <a:gd name="connsiteY3" fmla="*/ 0 h 2365540"/>
              <a:gd name="connsiteX4" fmla="*/ 0 w 1813154"/>
              <a:gd name="connsiteY4" fmla="*/ 2365541 h 2365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154" h="2365540">
                <a:moveTo>
                  <a:pt x="0" y="2365541"/>
                </a:moveTo>
                <a:lnTo>
                  <a:pt x="951691" y="2365541"/>
                </a:lnTo>
                <a:lnTo>
                  <a:pt x="1813155" y="824000"/>
                </a:lnTo>
                <a:lnTo>
                  <a:pt x="1321856" y="0"/>
                </a:lnTo>
                <a:lnTo>
                  <a:pt x="0" y="2365541"/>
                </a:lnTo>
                <a:close/>
              </a:path>
            </a:pathLst>
          </a:custGeom>
          <a:solidFill>
            <a:srgbClr val="09265A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56" name="Freeform: Shape 59">
            <a:extLst>
              <a:ext uri="{FF2B5EF4-FFF2-40B4-BE49-F238E27FC236}">
                <a16:creationId xmlns:a16="http://schemas.microsoft.com/office/drawing/2014/main" id="{F410C507-B06D-4B5A-A24E-74E3808260E7}"/>
              </a:ext>
            </a:extLst>
          </p:cNvPr>
          <p:cNvSpPr/>
          <p:nvPr/>
        </p:nvSpPr>
        <p:spPr>
          <a:xfrm flipH="1">
            <a:off x="1196856" y="4095752"/>
            <a:ext cx="1042835" cy="2825749"/>
          </a:xfrm>
          <a:custGeom>
            <a:avLst/>
            <a:gdLst>
              <a:gd name="connsiteX0" fmla="*/ 1038971 w 1038971"/>
              <a:gd name="connsiteY0" fmla="*/ 2742473 h 2742472"/>
              <a:gd name="connsiteX1" fmla="*/ 861141 w 1038971"/>
              <a:gd name="connsiteY1" fmla="*/ 2742473 h 2742472"/>
              <a:gd name="connsiteX2" fmla="*/ 0 w 1038971"/>
              <a:gd name="connsiteY2" fmla="*/ 1201343 h 2742472"/>
              <a:gd name="connsiteX3" fmla="*/ 716199 w 1038971"/>
              <a:gd name="connsiteY3" fmla="*/ 0 h 2742472"/>
              <a:gd name="connsiteX4" fmla="*/ 802210 w 1038971"/>
              <a:gd name="connsiteY4" fmla="*/ 153968 h 2742472"/>
              <a:gd name="connsiteX5" fmla="*/ 177831 w 1038971"/>
              <a:gd name="connsiteY5" fmla="*/ 1201343 h 2742472"/>
              <a:gd name="connsiteX6" fmla="*/ 1038971 w 1038971"/>
              <a:gd name="connsiteY6" fmla="*/ 2742473 h 274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8971" h="2742472">
                <a:moveTo>
                  <a:pt x="1038971" y="2742473"/>
                </a:moveTo>
                <a:lnTo>
                  <a:pt x="861141" y="2742473"/>
                </a:lnTo>
                <a:lnTo>
                  <a:pt x="0" y="1201343"/>
                </a:lnTo>
                <a:lnTo>
                  <a:pt x="716199" y="0"/>
                </a:lnTo>
                <a:lnTo>
                  <a:pt x="802210" y="153968"/>
                </a:lnTo>
                <a:lnTo>
                  <a:pt x="177831" y="1201343"/>
                </a:lnTo>
                <a:lnTo>
                  <a:pt x="1038971" y="2742473"/>
                </a:lnTo>
                <a:close/>
              </a:path>
            </a:pathLst>
          </a:custGeom>
          <a:solidFill>
            <a:srgbClr val="041D5A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 dirty="0"/>
          </a:p>
        </p:txBody>
      </p:sp>
      <p:pic>
        <p:nvPicPr>
          <p:cNvPr id="57" name="Grafik 56">
            <a:extLst>
              <a:ext uri="{FF2B5EF4-FFF2-40B4-BE49-F238E27FC236}">
                <a16:creationId xmlns:a16="http://schemas.microsoft.com/office/drawing/2014/main" id="{B864EB49-299B-4722-B4F9-F2FF7803082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634"/>
          <a:stretch/>
        </p:blipFill>
        <p:spPr>
          <a:xfrm>
            <a:off x="-243588" y="-13731"/>
            <a:ext cx="2297789" cy="701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5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19E10EBE-6D5C-4BE0-A534-400D29C11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8438" y="-2238520"/>
            <a:ext cx="5001323" cy="2076740"/>
          </a:xfrm>
          <a:prstGeom prst="rect">
            <a:avLst/>
          </a:prstGeom>
        </p:spPr>
      </p:pic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C07FCA3E-FD17-AF89-979A-7AD6CD0BE93F}"/>
              </a:ext>
            </a:extLst>
          </p:cNvPr>
          <p:cNvSpPr/>
          <p:nvPr/>
        </p:nvSpPr>
        <p:spPr>
          <a:xfrm>
            <a:off x="-14975" y="6401078"/>
            <a:ext cx="4809024" cy="480902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79394" y="131"/>
                </a:moveTo>
                <a:arcTo wR="2404512" hR="2404512" stAng="16164088" swAng="71824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96DCF38C-310D-4676-8C0B-D7DBCF565BEB}"/>
              </a:ext>
            </a:extLst>
          </p:cNvPr>
          <p:cNvGrpSpPr/>
          <p:nvPr/>
        </p:nvGrpSpPr>
        <p:grpSpPr>
          <a:xfrm>
            <a:off x="-787400" y="-107460"/>
            <a:ext cx="14681200" cy="20840001"/>
            <a:chOff x="-14976" y="949959"/>
            <a:chExt cx="14061715" cy="20840001"/>
          </a:xfrm>
          <a:solidFill>
            <a:schemeClr val="bg1"/>
          </a:solidFill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9ADB2BFD-66D8-487E-A5EA-5DE2F2A03DF4}"/>
                </a:ext>
              </a:extLst>
            </p:cNvPr>
            <p:cNvSpPr/>
            <p:nvPr/>
          </p:nvSpPr>
          <p:spPr>
            <a:xfrm>
              <a:off x="-14976" y="94995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Organisatorisches</a:t>
              </a: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13587EF1-6EE6-4ED7-BCF2-884FDC5E160C}"/>
                </a:ext>
              </a:extLst>
            </p:cNvPr>
            <p:cNvSpPr/>
            <p:nvPr/>
          </p:nvSpPr>
          <p:spPr>
            <a:xfrm>
              <a:off x="-14976" y="78993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Praktikum</a:t>
              </a:r>
              <a:br>
                <a:rPr lang="de-DE" sz="9600" dirty="0">
                  <a:solidFill>
                    <a:schemeClr val="tx1"/>
                  </a:solidFill>
                </a:rPr>
              </a:br>
              <a:r>
                <a:rPr lang="de-DE" sz="9600" dirty="0">
                  <a:solidFill>
                    <a:schemeClr val="tx1"/>
                  </a:solidFill>
                </a:rPr>
                <a:t>&amp;</a:t>
              </a:r>
            </a:p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Schule</a:t>
              </a:r>
              <a:endParaRPr lang="de-DE" sz="48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7C3290A9-2E11-48C1-9E2F-4FD648161529}"/>
                </a:ext>
              </a:extLst>
            </p:cNvPr>
            <p:cNvSpPr/>
            <p:nvPr/>
          </p:nvSpPr>
          <p:spPr>
            <a:xfrm>
              <a:off x="-14976" y="148361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Fragen</a:t>
              </a:r>
            </a:p>
            <a:p>
              <a:pPr algn="ctr"/>
              <a:r>
                <a:rPr lang="de-DE" sz="4800" dirty="0">
                  <a:solidFill>
                    <a:schemeClr val="tx1"/>
                  </a:solidFill>
                </a:rPr>
                <a:t>…und hoffentlich Antworten</a:t>
              </a:r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2CF7CC82-3D23-49CF-ABCA-4A071A37A0E0}"/>
              </a:ext>
            </a:extLst>
          </p:cNvPr>
          <p:cNvGrpSpPr/>
          <p:nvPr/>
        </p:nvGrpSpPr>
        <p:grpSpPr>
          <a:xfrm>
            <a:off x="0" y="0"/>
            <a:ext cx="12192000" cy="949960"/>
            <a:chOff x="0" y="0"/>
            <a:chExt cx="12192000" cy="949960"/>
          </a:xfrm>
        </p:grpSpPr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72564D25-8C8A-45C0-AA12-3F2B8AFFB9CA}"/>
                </a:ext>
              </a:extLst>
            </p:cNvPr>
            <p:cNvGrpSpPr/>
            <p:nvPr/>
          </p:nvGrpSpPr>
          <p:grpSpPr>
            <a:xfrm>
              <a:off x="0" y="0"/>
              <a:ext cx="12192000" cy="949960"/>
              <a:chOff x="0" y="0"/>
              <a:chExt cx="12192000" cy="949960"/>
            </a:xfrm>
          </p:grpSpPr>
          <p:sp>
            <p:nvSpPr>
              <p:cNvPr id="9" name="Rechteck 8">
                <a:extLst>
                  <a:ext uri="{FF2B5EF4-FFF2-40B4-BE49-F238E27FC236}">
                    <a16:creationId xmlns:a16="http://schemas.microsoft.com/office/drawing/2014/main" id="{BAC37471-2E5C-43E8-ACCC-6BDE219E58B9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9499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2" name="Textplatzhalter 1">
                <a:extLst>
                  <a:ext uri="{FF2B5EF4-FFF2-40B4-BE49-F238E27FC236}">
                    <a16:creationId xmlns:a16="http://schemas.microsoft.com/office/drawing/2014/main" id="{F72B25CE-9495-4DB3-9DC7-6425F5A3EED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4455" y="235404"/>
                <a:ext cx="11507854" cy="6760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defPPr>
                  <a:defRPr lang="de-DE"/>
                </a:defPPr>
                <a:lvl1pPr indent="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3600">
                    <a:solidFill>
                      <a:srgbClr val="021C57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685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/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/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5pPr>
                <a:lvl6pPr marL="25146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6pPr>
                <a:lvl7pPr marL="2971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7pPr>
                <a:lvl8pPr marL="3429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8pPr>
                <a:lvl9pPr marL="3886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9pPr>
              </a:lstStyle>
              <a:p>
                <a:r>
                  <a:rPr lang="de-DE" dirty="0">
                    <a:solidFill>
                      <a:srgbClr val="162E5C"/>
                    </a:solidFill>
                  </a:rPr>
                  <a:t>Unser Programm für heute Abend</a:t>
                </a:r>
              </a:p>
            </p:txBody>
          </p:sp>
        </p:grpSp>
        <p:pic>
          <p:nvPicPr>
            <p:cNvPr id="28" name="Picture 2" descr="Startseite">
              <a:extLst>
                <a:ext uri="{FF2B5EF4-FFF2-40B4-BE49-F238E27FC236}">
                  <a16:creationId xmlns:a16="http://schemas.microsoft.com/office/drawing/2014/main" id="{2E945374-4F28-4E79-8C86-4BB683A7A0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8800" y="100922"/>
              <a:ext cx="2394958" cy="802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290BF221-B34E-499D-8CEA-83F785857591}"/>
              </a:ext>
            </a:extLst>
          </p:cNvPr>
          <p:cNvGrpSpPr/>
          <p:nvPr/>
        </p:nvGrpSpPr>
        <p:grpSpPr>
          <a:xfrm>
            <a:off x="-243588" y="-13731"/>
            <a:ext cx="2483279" cy="7015664"/>
            <a:chOff x="-243588" y="-13731"/>
            <a:chExt cx="2483279" cy="7015664"/>
          </a:xfrm>
        </p:grpSpPr>
        <p:sp>
          <p:nvSpPr>
            <p:cNvPr id="19" name="Freeform: Shape 14">
              <a:extLst>
                <a:ext uri="{FF2B5EF4-FFF2-40B4-BE49-F238E27FC236}">
                  <a16:creationId xmlns:a16="http://schemas.microsoft.com/office/drawing/2014/main" id="{828FD594-6195-4781-9A4B-908503A17CDD}"/>
                </a:ext>
              </a:extLst>
            </p:cNvPr>
            <p:cNvSpPr/>
            <p:nvPr/>
          </p:nvSpPr>
          <p:spPr>
            <a:xfrm>
              <a:off x="195248" y="4483303"/>
              <a:ext cx="1813154" cy="2419923"/>
            </a:xfrm>
            <a:custGeom>
              <a:avLst/>
              <a:gdLst>
                <a:gd name="connsiteX0" fmla="*/ 0 w 1813154"/>
                <a:gd name="connsiteY0" fmla="*/ 2365541 h 2365540"/>
                <a:gd name="connsiteX1" fmla="*/ 951691 w 1813154"/>
                <a:gd name="connsiteY1" fmla="*/ 2365541 h 2365540"/>
                <a:gd name="connsiteX2" fmla="*/ 1813155 w 1813154"/>
                <a:gd name="connsiteY2" fmla="*/ 824000 h 2365540"/>
                <a:gd name="connsiteX3" fmla="*/ 1321856 w 1813154"/>
                <a:gd name="connsiteY3" fmla="*/ 0 h 2365540"/>
                <a:gd name="connsiteX4" fmla="*/ 0 w 1813154"/>
                <a:gd name="connsiteY4" fmla="*/ 2365541 h 236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3154" h="2365540">
                  <a:moveTo>
                    <a:pt x="0" y="2365541"/>
                  </a:moveTo>
                  <a:lnTo>
                    <a:pt x="951691" y="2365541"/>
                  </a:lnTo>
                  <a:lnTo>
                    <a:pt x="1813155" y="824000"/>
                  </a:lnTo>
                  <a:lnTo>
                    <a:pt x="1321856" y="0"/>
                  </a:lnTo>
                  <a:lnTo>
                    <a:pt x="0" y="2365541"/>
                  </a:lnTo>
                  <a:close/>
                </a:path>
              </a:pathLst>
            </a:custGeom>
            <a:solidFill>
              <a:srgbClr val="09265A"/>
            </a:solidFill>
            <a:ln w="10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0" name="Freeform: Shape 59">
              <a:extLst>
                <a:ext uri="{FF2B5EF4-FFF2-40B4-BE49-F238E27FC236}">
                  <a16:creationId xmlns:a16="http://schemas.microsoft.com/office/drawing/2014/main" id="{76CB36DF-2F3E-41CE-9EB8-2C030B8A2B7B}"/>
                </a:ext>
              </a:extLst>
            </p:cNvPr>
            <p:cNvSpPr/>
            <p:nvPr/>
          </p:nvSpPr>
          <p:spPr>
            <a:xfrm flipH="1">
              <a:off x="1196856" y="4095752"/>
              <a:ext cx="1042835" cy="2825749"/>
            </a:xfrm>
            <a:custGeom>
              <a:avLst/>
              <a:gdLst>
                <a:gd name="connsiteX0" fmla="*/ 1038971 w 1038971"/>
                <a:gd name="connsiteY0" fmla="*/ 2742473 h 2742472"/>
                <a:gd name="connsiteX1" fmla="*/ 861141 w 1038971"/>
                <a:gd name="connsiteY1" fmla="*/ 2742473 h 2742472"/>
                <a:gd name="connsiteX2" fmla="*/ 0 w 1038971"/>
                <a:gd name="connsiteY2" fmla="*/ 1201343 h 2742472"/>
                <a:gd name="connsiteX3" fmla="*/ 716199 w 1038971"/>
                <a:gd name="connsiteY3" fmla="*/ 0 h 2742472"/>
                <a:gd name="connsiteX4" fmla="*/ 802210 w 1038971"/>
                <a:gd name="connsiteY4" fmla="*/ 153968 h 2742472"/>
                <a:gd name="connsiteX5" fmla="*/ 177831 w 1038971"/>
                <a:gd name="connsiteY5" fmla="*/ 1201343 h 2742472"/>
                <a:gd name="connsiteX6" fmla="*/ 1038971 w 1038971"/>
                <a:gd name="connsiteY6" fmla="*/ 2742473 h 274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8971" h="2742472">
                  <a:moveTo>
                    <a:pt x="1038971" y="2742473"/>
                  </a:moveTo>
                  <a:lnTo>
                    <a:pt x="861141" y="2742473"/>
                  </a:lnTo>
                  <a:lnTo>
                    <a:pt x="0" y="1201343"/>
                  </a:lnTo>
                  <a:lnTo>
                    <a:pt x="716199" y="0"/>
                  </a:lnTo>
                  <a:lnTo>
                    <a:pt x="802210" y="153968"/>
                  </a:lnTo>
                  <a:lnTo>
                    <a:pt x="177831" y="1201343"/>
                  </a:lnTo>
                  <a:lnTo>
                    <a:pt x="1038971" y="2742473"/>
                  </a:lnTo>
                  <a:close/>
                </a:path>
              </a:pathLst>
            </a:custGeom>
            <a:solidFill>
              <a:srgbClr val="041D5A"/>
            </a:solidFill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11FEC01A-6B90-4902-9E9E-A6731150AF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3634"/>
            <a:stretch/>
          </p:blipFill>
          <p:spPr>
            <a:xfrm>
              <a:off x="-243588" y="-13731"/>
              <a:ext cx="2297789" cy="70156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461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Rucksack">
            <a:extLst>
              <a:ext uri="{FF2B5EF4-FFF2-40B4-BE49-F238E27FC236}">
                <a16:creationId xmlns:a16="http://schemas.microsoft.com/office/drawing/2014/main" id="{24507902-E3C3-40FC-B406-DC5EFA42C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4762167" y="2161412"/>
            <a:ext cx="787538" cy="787538"/>
          </a:xfrm>
          <a:prstGeom prst="rect">
            <a:avLst/>
          </a:prstGeom>
        </p:spPr>
      </p:pic>
      <p:pic>
        <p:nvPicPr>
          <p:cNvPr id="25" name="Grafik 24" descr="Bücherregal">
            <a:extLst>
              <a:ext uri="{FF2B5EF4-FFF2-40B4-BE49-F238E27FC236}">
                <a16:creationId xmlns:a16="http://schemas.microsoft.com/office/drawing/2014/main" id="{C262064D-7886-4AB5-B11C-398E78CECD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4762167" y="3444509"/>
            <a:ext cx="787538" cy="787538"/>
          </a:xfrm>
          <a:prstGeom prst="rect">
            <a:avLst/>
          </a:prstGeom>
        </p:spPr>
      </p:pic>
      <p:pic>
        <p:nvPicPr>
          <p:cNvPr id="26" name="Grafik 25" descr="Klassenzimmer">
            <a:extLst>
              <a:ext uri="{FF2B5EF4-FFF2-40B4-BE49-F238E27FC236}">
                <a16:creationId xmlns:a16="http://schemas.microsoft.com/office/drawing/2014/main" id="{5AB61F5D-02BA-4022-BAEE-8457086B24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4762167" y="6010703"/>
            <a:ext cx="787538" cy="787538"/>
          </a:xfrm>
          <a:prstGeom prst="rect">
            <a:avLst/>
          </a:prstGeom>
        </p:spPr>
      </p:pic>
      <p:pic>
        <p:nvPicPr>
          <p:cNvPr id="27" name="Grafik 26" descr="Ort">
            <a:extLst>
              <a:ext uri="{FF2B5EF4-FFF2-40B4-BE49-F238E27FC236}">
                <a16:creationId xmlns:a16="http://schemas.microsoft.com/office/drawing/2014/main" id="{859744BC-14DB-4C7A-BD18-3E49965239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762167" y="4727606"/>
            <a:ext cx="787538" cy="787538"/>
          </a:xfrm>
          <a:prstGeom prst="rect">
            <a:avLst/>
          </a:prstGeom>
        </p:spPr>
      </p:pic>
      <p:pic>
        <p:nvPicPr>
          <p:cNvPr id="29" name="Grafik 28" descr="Ausrufezeichen">
            <a:extLst>
              <a:ext uri="{FF2B5EF4-FFF2-40B4-BE49-F238E27FC236}">
                <a16:creationId xmlns:a16="http://schemas.microsoft.com/office/drawing/2014/main" id="{0DD65A7E-8CF6-4932-A60E-1C39C96F36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4170818" y="7313110"/>
            <a:ext cx="787538" cy="787538"/>
          </a:xfrm>
          <a:prstGeom prst="rect">
            <a:avLst/>
          </a:prstGeom>
        </p:spPr>
      </p:pic>
      <p:pic>
        <p:nvPicPr>
          <p:cNvPr id="30" name="Grafik 29" descr="Fragen">
            <a:extLst>
              <a:ext uri="{FF2B5EF4-FFF2-40B4-BE49-F238E27FC236}">
                <a16:creationId xmlns:a16="http://schemas.microsoft.com/office/drawing/2014/main" id="{49C850E9-478D-4E01-AEF6-2931301DD9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4762167" y="7293799"/>
            <a:ext cx="787538" cy="78753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9E10EBE-6D5C-4BE0-A534-400D29C11D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78438" y="-2238520"/>
            <a:ext cx="5001323" cy="2076740"/>
          </a:xfrm>
          <a:prstGeom prst="rect">
            <a:avLst/>
          </a:prstGeom>
        </p:spPr>
      </p:pic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C07FCA3E-FD17-AF89-979A-7AD6CD0BE93F}"/>
              </a:ext>
            </a:extLst>
          </p:cNvPr>
          <p:cNvSpPr/>
          <p:nvPr/>
        </p:nvSpPr>
        <p:spPr>
          <a:xfrm>
            <a:off x="-14975" y="6401078"/>
            <a:ext cx="4809024" cy="480902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79394" y="131"/>
                </a:moveTo>
                <a:arcTo wR="2404512" hR="2404512" stAng="16164088" swAng="71824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96DCF38C-310D-4676-8C0B-D7DBCF565BEB}"/>
              </a:ext>
            </a:extLst>
          </p:cNvPr>
          <p:cNvGrpSpPr/>
          <p:nvPr/>
        </p:nvGrpSpPr>
        <p:grpSpPr>
          <a:xfrm>
            <a:off x="-787400" y="-6787660"/>
            <a:ext cx="14681200" cy="20840001"/>
            <a:chOff x="-14976" y="949959"/>
            <a:chExt cx="14061715" cy="20840001"/>
          </a:xfrm>
          <a:solidFill>
            <a:schemeClr val="bg1"/>
          </a:solidFill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9ADB2BFD-66D8-487E-A5EA-5DE2F2A03DF4}"/>
                </a:ext>
              </a:extLst>
            </p:cNvPr>
            <p:cNvSpPr/>
            <p:nvPr/>
          </p:nvSpPr>
          <p:spPr>
            <a:xfrm>
              <a:off x="-14976" y="94995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Organisatorisches</a:t>
              </a: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13587EF1-6EE6-4ED7-BCF2-884FDC5E160C}"/>
                </a:ext>
              </a:extLst>
            </p:cNvPr>
            <p:cNvSpPr/>
            <p:nvPr/>
          </p:nvSpPr>
          <p:spPr>
            <a:xfrm>
              <a:off x="-14976" y="78993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Praktikum</a:t>
              </a:r>
              <a:br>
                <a:rPr lang="de-DE" sz="9600" dirty="0">
                  <a:solidFill>
                    <a:schemeClr val="tx1"/>
                  </a:solidFill>
                </a:rPr>
              </a:br>
              <a:r>
                <a:rPr lang="de-DE" sz="9600" dirty="0">
                  <a:solidFill>
                    <a:schemeClr val="tx1"/>
                  </a:solidFill>
                </a:rPr>
                <a:t>&amp;</a:t>
              </a:r>
            </a:p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Schule</a:t>
              </a:r>
              <a:endParaRPr lang="de-DE" sz="48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7C3290A9-2E11-48C1-9E2F-4FD648161529}"/>
                </a:ext>
              </a:extLst>
            </p:cNvPr>
            <p:cNvSpPr/>
            <p:nvPr/>
          </p:nvSpPr>
          <p:spPr>
            <a:xfrm>
              <a:off x="-14976" y="148361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Fragen</a:t>
              </a:r>
            </a:p>
            <a:p>
              <a:pPr algn="ctr"/>
              <a:r>
                <a:rPr lang="de-DE" sz="4800" dirty="0">
                  <a:solidFill>
                    <a:schemeClr val="tx1"/>
                  </a:solidFill>
                </a:rPr>
                <a:t>…und hoffentlich Antworten</a:t>
              </a:r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2CF7CC82-3D23-49CF-ABCA-4A071A37A0E0}"/>
              </a:ext>
            </a:extLst>
          </p:cNvPr>
          <p:cNvGrpSpPr/>
          <p:nvPr/>
        </p:nvGrpSpPr>
        <p:grpSpPr>
          <a:xfrm>
            <a:off x="0" y="0"/>
            <a:ext cx="12192000" cy="949960"/>
            <a:chOff x="0" y="0"/>
            <a:chExt cx="12192000" cy="949960"/>
          </a:xfrm>
        </p:grpSpPr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72564D25-8C8A-45C0-AA12-3F2B8AFFB9CA}"/>
                </a:ext>
              </a:extLst>
            </p:cNvPr>
            <p:cNvGrpSpPr/>
            <p:nvPr/>
          </p:nvGrpSpPr>
          <p:grpSpPr>
            <a:xfrm>
              <a:off x="0" y="0"/>
              <a:ext cx="12192000" cy="949960"/>
              <a:chOff x="0" y="0"/>
              <a:chExt cx="12192000" cy="949960"/>
            </a:xfrm>
          </p:grpSpPr>
          <p:sp>
            <p:nvSpPr>
              <p:cNvPr id="9" name="Rechteck 8">
                <a:extLst>
                  <a:ext uri="{FF2B5EF4-FFF2-40B4-BE49-F238E27FC236}">
                    <a16:creationId xmlns:a16="http://schemas.microsoft.com/office/drawing/2014/main" id="{BAC37471-2E5C-43E8-ACCC-6BDE219E58B9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9499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2" name="Textplatzhalter 1">
                <a:extLst>
                  <a:ext uri="{FF2B5EF4-FFF2-40B4-BE49-F238E27FC236}">
                    <a16:creationId xmlns:a16="http://schemas.microsoft.com/office/drawing/2014/main" id="{F72B25CE-9495-4DB3-9DC7-6425F5A3EED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4455" y="235404"/>
                <a:ext cx="11507854" cy="6760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defPPr>
                  <a:defRPr lang="de-DE"/>
                </a:defPPr>
                <a:lvl1pPr indent="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3600">
                    <a:solidFill>
                      <a:srgbClr val="021C57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685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/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/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5pPr>
                <a:lvl6pPr marL="25146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6pPr>
                <a:lvl7pPr marL="2971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7pPr>
                <a:lvl8pPr marL="3429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8pPr>
                <a:lvl9pPr marL="3886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9pPr>
              </a:lstStyle>
              <a:p>
                <a:r>
                  <a:rPr lang="de-DE" dirty="0">
                    <a:solidFill>
                      <a:srgbClr val="162E5C"/>
                    </a:solidFill>
                  </a:rPr>
                  <a:t>Unser Programm für heute Abend</a:t>
                </a:r>
              </a:p>
            </p:txBody>
          </p:sp>
        </p:grpSp>
        <p:pic>
          <p:nvPicPr>
            <p:cNvPr id="28" name="Picture 2" descr="Startseite">
              <a:extLst>
                <a:ext uri="{FF2B5EF4-FFF2-40B4-BE49-F238E27FC236}">
                  <a16:creationId xmlns:a16="http://schemas.microsoft.com/office/drawing/2014/main" id="{2E945374-4F28-4E79-8C86-4BB683A7A0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8800" y="100922"/>
              <a:ext cx="2394958" cy="802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C870CDFA-6107-49C4-BB03-4C7CA48FB1E2}"/>
              </a:ext>
            </a:extLst>
          </p:cNvPr>
          <p:cNvGrpSpPr/>
          <p:nvPr/>
        </p:nvGrpSpPr>
        <p:grpSpPr>
          <a:xfrm>
            <a:off x="-243588" y="-13731"/>
            <a:ext cx="2483279" cy="7015664"/>
            <a:chOff x="-243588" y="-13731"/>
            <a:chExt cx="2483279" cy="7015664"/>
          </a:xfrm>
        </p:grpSpPr>
        <p:sp>
          <p:nvSpPr>
            <p:cNvPr id="31" name="Freeform: Shape 14">
              <a:extLst>
                <a:ext uri="{FF2B5EF4-FFF2-40B4-BE49-F238E27FC236}">
                  <a16:creationId xmlns:a16="http://schemas.microsoft.com/office/drawing/2014/main" id="{5DD316B0-94AA-46D0-A98E-880A704E207F}"/>
                </a:ext>
              </a:extLst>
            </p:cNvPr>
            <p:cNvSpPr/>
            <p:nvPr/>
          </p:nvSpPr>
          <p:spPr>
            <a:xfrm>
              <a:off x="195248" y="4483303"/>
              <a:ext cx="1813154" cy="2419923"/>
            </a:xfrm>
            <a:custGeom>
              <a:avLst/>
              <a:gdLst>
                <a:gd name="connsiteX0" fmla="*/ 0 w 1813154"/>
                <a:gd name="connsiteY0" fmla="*/ 2365541 h 2365540"/>
                <a:gd name="connsiteX1" fmla="*/ 951691 w 1813154"/>
                <a:gd name="connsiteY1" fmla="*/ 2365541 h 2365540"/>
                <a:gd name="connsiteX2" fmla="*/ 1813155 w 1813154"/>
                <a:gd name="connsiteY2" fmla="*/ 824000 h 2365540"/>
                <a:gd name="connsiteX3" fmla="*/ 1321856 w 1813154"/>
                <a:gd name="connsiteY3" fmla="*/ 0 h 2365540"/>
                <a:gd name="connsiteX4" fmla="*/ 0 w 1813154"/>
                <a:gd name="connsiteY4" fmla="*/ 2365541 h 236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3154" h="2365540">
                  <a:moveTo>
                    <a:pt x="0" y="2365541"/>
                  </a:moveTo>
                  <a:lnTo>
                    <a:pt x="951691" y="2365541"/>
                  </a:lnTo>
                  <a:lnTo>
                    <a:pt x="1813155" y="824000"/>
                  </a:lnTo>
                  <a:lnTo>
                    <a:pt x="1321856" y="0"/>
                  </a:lnTo>
                  <a:lnTo>
                    <a:pt x="0" y="2365541"/>
                  </a:lnTo>
                  <a:close/>
                </a:path>
              </a:pathLst>
            </a:custGeom>
            <a:solidFill>
              <a:srgbClr val="09265A"/>
            </a:solidFill>
            <a:ln w="10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2" name="Freeform: Shape 59">
              <a:extLst>
                <a:ext uri="{FF2B5EF4-FFF2-40B4-BE49-F238E27FC236}">
                  <a16:creationId xmlns:a16="http://schemas.microsoft.com/office/drawing/2014/main" id="{7E912179-4AED-47EB-93D9-55EB9D9EC788}"/>
                </a:ext>
              </a:extLst>
            </p:cNvPr>
            <p:cNvSpPr/>
            <p:nvPr/>
          </p:nvSpPr>
          <p:spPr>
            <a:xfrm flipH="1">
              <a:off x="1196856" y="4095752"/>
              <a:ext cx="1042835" cy="2825749"/>
            </a:xfrm>
            <a:custGeom>
              <a:avLst/>
              <a:gdLst>
                <a:gd name="connsiteX0" fmla="*/ 1038971 w 1038971"/>
                <a:gd name="connsiteY0" fmla="*/ 2742473 h 2742472"/>
                <a:gd name="connsiteX1" fmla="*/ 861141 w 1038971"/>
                <a:gd name="connsiteY1" fmla="*/ 2742473 h 2742472"/>
                <a:gd name="connsiteX2" fmla="*/ 0 w 1038971"/>
                <a:gd name="connsiteY2" fmla="*/ 1201343 h 2742472"/>
                <a:gd name="connsiteX3" fmla="*/ 716199 w 1038971"/>
                <a:gd name="connsiteY3" fmla="*/ 0 h 2742472"/>
                <a:gd name="connsiteX4" fmla="*/ 802210 w 1038971"/>
                <a:gd name="connsiteY4" fmla="*/ 153968 h 2742472"/>
                <a:gd name="connsiteX5" fmla="*/ 177831 w 1038971"/>
                <a:gd name="connsiteY5" fmla="*/ 1201343 h 2742472"/>
                <a:gd name="connsiteX6" fmla="*/ 1038971 w 1038971"/>
                <a:gd name="connsiteY6" fmla="*/ 2742473 h 274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8971" h="2742472">
                  <a:moveTo>
                    <a:pt x="1038971" y="2742473"/>
                  </a:moveTo>
                  <a:lnTo>
                    <a:pt x="861141" y="2742473"/>
                  </a:lnTo>
                  <a:lnTo>
                    <a:pt x="0" y="1201343"/>
                  </a:lnTo>
                  <a:lnTo>
                    <a:pt x="716199" y="0"/>
                  </a:lnTo>
                  <a:lnTo>
                    <a:pt x="802210" y="153968"/>
                  </a:lnTo>
                  <a:lnTo>
                    <a:pt x="177831" y="1201343"/>
                  </a:lnTo>
                  <a:lnTo>
                    <a:pt x="1038971" y="2742473"/>
                  </a:lnTo>
                  <a:close/>
                </a:path>
              </a:pathLst>
            </a:custGeom>
            <a:solidFill>
              <a:srgbClr val="041D5A"/>
            </a:solidFill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pic>
          <p:nvPicPr>
            <p:cNvPr id="36" name="Grafik 35">
              <a:extLst>
                <a:ext uri="{FF2B5EF4-FFF2-40B4-BE49-F238E27FC236}">
                  <a16:creationId xmlns:a16="http://schemas.microsoft.com/office/drawing/2014/main" id="{BED2671D-0453-4660-8336-742F78E9E4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l="53634"/>
            <a:stretch/>
          </p:blipFill>
          <p:spPr>
            <a:xfrm>
              <a:off x="-243588" y="-13731"/>
              <a:ext cx="2297789" cy="70156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46881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Rucksack">
            <a:extLst>
              <a:ext uri="{FF2B5EF4-FFF2-40B4-BE49-F238E27FC236}">
                <a16:creationId xmlns:a16="http://schemas.microsoft.com/office/drawing/2014/main" id="{24507902-E3C3-40FC-B406-DC5EFA42C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4762167" y="2161412"/>
            <a:ext cx="787538" cy="787538"/>
          </a:xfrm>
          <a:prstGeom prst="rect">
            <a:avLst/>
          </a:prstGeom>
        </p:spPr>
      </p:pic>
      <p:pic>
        <p:nvPicPr>
          <p:cNvPr id="25" name="Grafik 24" descr="Bücherregal">
            <a:extLst>
              <a:ext uri="{FF2B5EF4-FFF2-40B4-BE49-F238E27FC236}">
                <a16:creationId xmlns:a16="http://schemas.microsoft.com/office/drawing/2014/main" id="{C262064D-7886-4AB5-B11C-398E78CECD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4762167" y="3444509"/>
            <a:ext cx="787538" cy="787538"/>
          </a:xfrm>
          <a:prstGeom prst="rect">
            <a:avLst/>
          </a:prstGeom>
        </p:spPr>
      </p:pic>
      <p:pic>
        <p:nvPicPr>
          <p:cNvPr id="26" name="Grafik 25" descr="Klassenzimmer">
            <a:extLst>
              <a:ext uri="{FF2B5EF4-FFF2-40B4-BE49-F238E27FC236}">
                <a16:creationId xmlns:a16="http://schemas.microsoft.com/office/drawing/2014/main" id="{5AB61F5D-02BA-4022-BAEE-8457086B24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4762167" y="6010703"/>
            <a:ext cx="787538" cy="787538"/>
          </a:xfrm>
          <a:prstGeom prst="rect">
            <a:avLst/>
          </a:prstGeom>
        </p:spPr>
      </p:pic>
      <p:pic>
        <p:nvPicPr>
          <p:cNvPr id="27" name="Grafik 26" descr="Ort">
            <a:extLst>
              <a:ext uri="{FF2B5EF4-FFF2-40B4-BE49-F238E27FC236}">
                <a16:creationId xmlns:a16="http://schemas.microsoft.com/office/drawing/2014/main" id="{859744BC-14DB-4C7A-BD18-3E49965239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762167" y="4727606"/>
            <a:ext cx="787538" cy="787538"/>
          </a:xfrm>
          <a:prstGeom prst="rect">
            <a:avLst/>
          </a:prstGeom>
        </p:spPr>
      </p:pic>
      <p:pic>
        <p:nvPicPr>
          <p:cNvPr id="29" name="Grafik 28" descr="Ausrufezeichen">
            <a:extLst>
              <a:ext uri="{FF2B5EF4-FFF2-40B4-BE49-F238E27FC236}">
                <a16:creationId xmlns:a16="http://schemas.microsoft.com/office/drawing/2014/main" id="{0DD65A7E-8CF6-4932-A60E-1C39C96F36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4170818" y="7313110"/>
            <a:ext cx="787538" cy="787538"/>
          </a:xfrm>
          <a:prstGeom prst="rect">
            <a:avLst/>
          </a:prstGeom>
        </p:spPr>
      </p:pic>
      <p:pic>
        <p:nvPicPr>
          <p:cNvPr id="30" name="Grafik 29" descr="Fragen">
            <a:extLst>
              <a:ext uri="{FF2B5EF4-FFF2-40B4-BE49-F238E27FC236}">
                <a16:creationId xmlns:a16="http://schemas.microsoft.com/office/drawing/2014/main" id="{49C850E9-478D-4E01-AEF6-2931301DD9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4762167" y="7293799"/>
            <a:ext cx="787538" cy="78753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9E10EBE-6D5C-4BE0-A534-400D29C11D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78438" y="-2238520"/>
            <a:ext cx="5001323" cy="2076740"/>
          </a:xfrm>
          <a:prstGeom prst="rect">
            <a:avLst/>
          </a:prstGeom>
        </p:spPr>
      </p:pic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C07FCA3E-FD17-AF89-979A-7AD6CD0BE93F}"/>
              </a:ext>
            </a:extLst>
          </p:cNvPr>
          <p:cNvSpPr/>
          <p:nvPr/>
        </p:nvSpPr>
        <p:spPr>
          <a:xfrm>
            <a:off x="-14975" y="6401078"/>
            <a:ext cx="4809024" cy="480902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79394" y="131"/>
                </a:moveTo>
                <a:arcTo wR="2404512" hR="2404512" stAng="16164088" swAng="71824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96DCF38C-310D-4676-8C0B-D7DBCF565BEB}"/>
              </a:ext>
            </a:extLst>
          </p:cNvPr>
          <p:cNvGrpSpPr/>
          <p:nvPr/>
        </p:nvGrpSpPr>
        <p:grpSpPr>
          <a:xfrm>
            <a:off x="-787400" y="-13963160"/>
            <a:ext cx="14681200" cy="20840001"/>
            <a:chOff x="-14976" y="949959"/>
            <a:chExt cx="14061715" cy="20840001"/>
          </a:xfrm>
          <a:solidFill>
            <a:schemeClr val="bg1"/>
          </a:solidFill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9ADB2BFD-66D8-487E-A5EA-5DE2F2A03DF4}"/>
                </a:ext>
              </a:extLst>
            </p:cNvPr>
            <p:cNvSpPr/>
            <p:nvPr/>
          </p:nvSpPr>
          <p:spPr>
            <a:xfrm>
              <a:off x="-14976" y="94995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Organisatorisches</a:t>
              </a: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13587EF1-6EE6-4ED7-BCF2-884FDC5E160C}"/>
                </a:ext>
              </a:extLst>
            </p:cNvPr>
            <p:cNvSpPr/>
            <p:nvPr/>
          </p:nvSpPr>
          <p:spPr>
            <a:xfrm>
              <a:off x="-14976" y="78993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Praktikum</a:t>
              </a:r>
              <a:br>
                <a:rPr lang="de-DE" sz="9600" dirty="0">
                  <a:solidFill>
                    <a:schemeClr val="tx1"/>
                  </a:solidFill>
                </a:rPr>
              </a:br>
              <a:r>
                <a:rPr lang="de-DE" sz="9600" dirty="0">
                  <a:solidFill>
                    <a:schemeClr val="tx1"/>
                  </a:solidFill>
                </a:rPr>
                <a:t>&amp;</a:t>
              </a:r>
            </a:p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Schule</a:t>
              </a:r>
              <a:endParaRPr lang="de-DE" sz="48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7C3290A9-2E11-48C1-9E2F-4FD648161529}"/>
                </a:ext>
              </a:extLst>
            </p:cNvPr>
            <p:cNvSpPr/>
            <p:nvPr/>
          </p:nvSpPr>
          <p:spPr>
            <a:xfrm>
              <a:off x="-14976" y="148361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Fragen</a:t>
              </a:r>
            </a:p>
            <a:p>
              <a:pPr algn="ctr"/>
              <a:r>
                <a:rPr lang="de-DE" sz="4800" dirty="0">
                  <a:solidFill>
                    <a:schemeClr val="tx1"/>
                  </a:solidFill>
                </a:rPr>
                <a:t>…und hoffentlich Antworten</a:t>
              </a:r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2CF7CC82-3D23-49CF-ABCA-4A071A37A0E0}"/>
              </a:ext>
            </a:extLst>
          </p:cNvPr>
          <p:cNvGrpSpPr/>
          <p:nvPr/>
        </p:nvGrpSpPr>
        <p:grpSpPr>
          <a:xfrm>
            <a:off x="0" y="0"/>
            <a:ext cx="12192000" cy="949960"/>
            <a:chOff x="0" y="0"/>
            <a:chExt cx="12192000" cy="949960"/>
          </a:xfrm>
        </p:grpSpPr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72564D25-8C8A-45C0-AA12-3F2B8AFFB9CA}"/>
                </a:ext>
              </a:extLst>
            </p:cNvPr>
            <p:cNvGrpSpPr/>
            <p:nvPr/>
          </p:nvGrpSpPr>
          <p:grpSpPr>
            <a:xfrm>
              <a:off x="0" y="0"/>
              <a:ext cx="12192000" cy="949960"/>
              <a:chOff x="0" y="0"/>
              <a:chExt cx="12192000" cy="949960"/>
            </a:xfrm>
          </p:grpSpPr>
          <p:sp>
            <p:nvSpPr>
              <p:cNvPr id="9" name="Rechteck 8">
                <a:extLst>
                  <a:ext uri="{FF2B5EF4-FFF2-40B4-BE49-F238E27FC236}">
                    <a16:creationId xmlns:a16="http://schemas.microsoft.com/office/drawing/2014/main" id="{BAC37471-2E5C-43E8-ACCC-6BDE219E58B9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9499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2" name="Textplatzhalter 1">
                <a:extLst>
                  <a:ext uri="{FF2B5EF4-FFF2-40B4-BE49-F238E27FC236}">
                    <a16:creationId xmlns:a16="http://schemas.microsoft.com/office/drawing/2014/main" id="{F72B25CE-9495-4DB3-9DC7-6425F5A3EED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4455" y="235404"/>
                <a:ext cx="11507854" cy="6760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defPPr>
                  <a:defRPr lang="de-DE"/>
                </a:defPPr>
                <a:lvl1pPr indent="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3600">
                    <a:solidFill>
                      <a:srgbClr val="021C57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685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/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/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5pPr>
                <a:lvl6pPr marL="25146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6pPr>
                <a:lvl7pPr marL="2971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7pPr>
                <a:lvl8pPr marL="3429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8pPr>
                <a:lvl9pPr marL="3886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9pPr>
              </a:lstStyle>
              <a:p>
                <a:r>
                  <a:rPr lang="de-DE" dirty="0">
                    <a:solidFill>
                      <a:srgbClr val="162E5C"/>
                    </a:solidFill>
                  </a:rPr>
                  <a:t>Unser Programm für heute Abend</a:t>
                </a:r>
              </a:p>
            </p:txBody>
          </p:sp>
        </p:grpSp>
        <p:pic>
          <p:nvPicPr>
            <p:cNvPr id="28" name="Picture 2" descr="Startseite">
              <a:extLst>
                <a:ext uri="{FF2B5EF4-FFF2-40B4-BE49-F238E27FC236}">
                  <a16:creationId xmlns:a16="http://schemas.microsoft.com/office/drawing/2014/main" id="{2E945374-4F28-4E79-8C86-4BB683A7A0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8800" y="100922"/>
              <a:ext cx="2394958" cy="802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267ADDF6-70E8-42D1-BD5B-FD2917309650}"/>
              </a:ext>
            </a:extLst>
          </p:cNvPr>
          <p:cNvGrpSpPr/>
          <p:nvPr/>
        </p:nvGrpSpPr>
        <p:grpSpPr>
          <a:xfrm>
            <a:off x="-243588" y="-13731"/>
            <a:ext cx="2483279" cy="7015664"/>
            <a:chOff x="-243588" y="-13731"/>
            <a:chExt cx="2483279" cy="7015664"/>
          </a:xfrm>
        </p:grpSpPr>
        <p:sp>
          <p:nvSpPr>
            <p:cNvPr id="31" name="Freeform: Shape 14">
              <a:extLst>
                <a:ext uri="{FF2B5EF4-FFF2-40B4-BE49-F238E27FC236}">
                  <a16:creationId xmlns:a16="http://schemas.microsoft.com/office/drawing/2014/main" id="{A7735D57-C44E-45E7-B5F9-66D803DED1D2}"/>
                </a:ext>
              </a:extLst>
            </p:cNvPr>
            <p:cNvSpPr/>
            <p:nvPr/>
          </p:nvSpPr>
          <p:spPr>
            <a:xfrm>
              <a:off x="195248" y="4483303"/>
              <a:ext cx="1813154" cy="2419923"/>
            </a:xfrm>
            <a:custGeom>
              <a:avLst/>
              <a:gdLst>
                <a:gd name="connsiteX0" fmla="*/ 0 w 1813154"/>
                <a:gd name="connsiteY0" fmla="*/ 2365541 h 2365540"/>
                <a:gd name="connsiteX1" fmla="*/ 951691 w 1813154"/>
                <a:gd name="connsiteY1" fmla="*/ 2365541 h 2365540"/>
                <a:gd name="connsiteX2" fmla="*/ 1813155 w 1813154"/>
                <a:gd name="connsiteY2" fmla="*/ 824000 h 2365540"/>
                <a:gd name="connsiteX3" fmla="*/ 1321856 w 1813154"/>
                <a:gd name="connsiteY3" fmla="*/ 0 h 2365540"/>
                <a:gd name="connsiteX4" fmla="*/ 0 w 1813154"/>
                <a:gd name="connsiteY4" fmla="*/ 2365541 h 236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3154" h="2365540">
                  <a:moveTo>
                    <a:pt x="0" y="2365541"/>
                  </a:moveTo>
                  <a:lnTo>
                    <a:pt x="951691" y="2365541"/>
                  </a:lnTo>
                  <a:lnTo>
                    <a:pt x="1813155" y="824000"/>
                  </a:lnTo>
                  <a:lnTo>
                    <a:pt x="1321856" y="0"/>
                  </a:lnTo>
                  <a:lnTo>
                    <a:pt x="0" y="2365541"/>
                  </a:lnTo>
                  <a:close/>
                </a:path>
              </a:pathLst>
            </a:custGeom>
            <a:solidFill>
              <a:srgbClr val="09265A"/>
            </a:solidFill>
            <a:ln w="10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2" name="Freeform: Shape 59">
              <a:extLst>
                <a:ext uri="{FF2B5EF4-FFF2-40B4-BE49-F238E27FC236}">
                  <a16:creationId xmlns:a16="http://schemas.microsoft.com/office/drawing/2014/main" id="{185E0122-3A84-4535-8BF8-31938453A9FE}"/>
                </a:ext>
              </a:extLst>
            </p:cNvPr>
            <p:cNvSpPr/>
            <p:nvPr/>
          </p:nvSpPr>
          <p:spPr>
            <a:xfrm flipH="1">
              <a:off x="1196856" y="4095752"/>
              <a:ext cx="1042835" cy="2825749"/>
            </a:xfrm>
            <a:custGeom>
              <a:avLst/>
              <a:gdLst>
                <a:gd name="connsiteX0" fmla="*/ 1038971 w 1038971"/>
                <a:gd name="connsiteY0" fmla="*/ 2742473 h 2742472"/>
                <a:gd name="connsiteX1" fmla="*/ 861141 w 1038971"/>
                <a:gd name="connsiteY1" fmla="*/ 2742473 h 2742472"/>
                <a:gd name="connsiteX2" fmla="*/ 0 w 1038971"/>
                <a:gd name="connsiteY2" fmla="*/ 1201343 h 2742472"/>
                <a:gd name="connsiteX3" fmla="*/ 716199 w 1038971"/>
                <a:gd name="connsiteY3" fmla="*/ 0 h 2742472"/>
                <a:gd name="connsiteX4" fmla="*/ 802210 w 1038971"/>
                <a:gd name="connsiteY4" fmla="*/ 153968 h 2742472"/>
                <a:gd name="connsiteX5" fmla="*/ 177831 w 1038971"/>
                <a:gd name="connsiteY5" fmla="*/ 1201343 h 2742472"/>
                <a:gd name="connsiteX6" fmla="*/ 1038971 w 1038971"/>
                <a:gd name="connsiteY6" fmla="*/ 2742473 h 274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8971" h="2742472">
                  <a:moveTo>
                    <a:pt x="1038971" y="2742473"/>
                  </a:moveTo>
                  <a:lnTo>
                    <a:pt x="861141" y="2742473"/>
                  </a:lnTo>
                  <a:lnTo>
                    <a:pt x="0" y="1201343"/>
                  </a:lnTo>
                  <a:lnTo>
                    <a:pt x="716199" y="0"/>
                  </a:lnTo>
                  <a:lnTo>
                    <a:pt x="802210" y="153968"/>
                  </a:lnTo>
                  <a:lnTo>
                    <a:pt x="177831" y="1201343"/>
                  </a:lnTo>
                  <a:lnTo>
                    <a:pt x="1038971" y="2742473"/>
                  </a:lnTo>
                  <a:close/>
                </a:path>
              </a:pathLst>
            </a:custGeom>
            <a:solidFill>
              <a:srgbClr val="041D5A"/>
            </a:solidFill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pic>
          <p:nvPicPr>
            <p:cNvPr id="36" name="Grafik 35">
              <a:extLst>
                <a:ext uri="{FF2B5EF4-FFF2-40B4-BE49-F238E27FC236}">
                  <a16:creationId xmlns:a16="http://schemas.microsoft.com/office/drawing/2014/main" id="{09DDA490-0F14-49D4-A516-42A35B9058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l="53634"/>
            <a:stretch/>
          </p:blipFill>
          <p:spPr>
            <a:xfrm>
              <a:off x="-243588" y="-13731"/>
              <a:ext cx="2297789" cy="70156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1924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Rucksack">
            <a:extLst>
              <a:ext uri="{FF2B5EF4-FFF2-40B4-BE49-F238E27FC236}">
                <a16:creationId xmlns:a16="http://schemas.microsoft.com/office/drawing/2014/main" id="{24507902-E3C3-40FC-B406-DC5EFA42C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4762167" y="2161412"/>
            <a:ext cx="787538" cy="787538"/>
          </a:xfrm>
          <a:prstGeom prst="rect">
            <a:avLst/>
          </a:prstGeom>
        </p:spPr>
      </p:pic>
      <p:pic>
        <p:nvPicPr>
          <p:cNvPr id="25" name="Grafik 24" descr="Bücherregal">
            <a:extLst>
              <a:ext uri="{FF2B5EF4-FFF2-40B4-BE49-F238E27FC236}">
                <a16:creationId xmlns:a16="http://schemas.microsoft.com/office/drawing/2014/main" id="{C262064D-7886-4AB5-B11C-398E78CECD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4762167" y="3444509"/>
            <a:ext cx="787538" cy="787538"/>
          </a:xfrm>
          <a:prstGeom prst="rect">
            <a:avLst/>
          </a:prstGeom>
        </p:spPr>
      </p:pic>
      <p:pic>
        <p:nvPicPr>
          <p:cNvPr id="26" name="Grafik 25" descr="Klassenzimmer">
            <a:extLst>
              <a:ext uri="{FF2B5EF4-FFF2-40B4-BE49-F238E27FC236}">
                <a16:creationId xmlns:a16="http://schemas.microsoft.com/office/drawing/2014/main" id="{5AB61F5D-02BA-4022-BAEE-8457086B24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4762167" y="6010703"/>
            <a:ext cx="787538" cy="787538"/>
          </a:xfrm>
          <a:prstGeom prst="rect">
            <a:avLst/>
          </a:prstGeom>
        </p:spPr>
      </p:pic>
      <p:pic>
        <p:nvPicPr>
          <p:cNvPr id="27" name="Grafik 26" descr="Ort">
            <a:extLst>
              <a:ext uri="{FF2B5EF4-FFF2-40B4-BE49-F238E27FC236}">
                <a16:creationId xmlns:a16="http://schemas.microsoft.com/office/drawing/2014/main" id="{859744BC-14DB-4C7A-BD18-3E49965239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762167" y="4727606"/>
            <a:ext cx="787538" cy="787538"/>
          </a:xfrm>
          <a:prstGeom prst="rect">
            <a:avLst/>
          </a:prstGeom>
        </p:spPr>
      </p:pic>
      <p:pic>
        <p:nvPicPr>
          <p:cNvPr id="29" name="Grafik 28" descr="Ausrufezeichen">
            <a:extLst>
              <a:ext uri="{FF2B5EF4-FFF2-40B4-BE49-F238E27FC236}">
                <a16:creationId xmlns:a16="http://schemas.microsoft.com/office/drawing/2014/main" id="{0DD65A7E-8CF6-4932-A60E-1C39C96F36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4170818" y="7313110"/>
            <a:ext cx="787538" cy="787538"/>
          </a:xfrm>
          <a:prstGeom prst="rect">
            <a:avLst/>
          </a:prstGeom>
        </p:spPr>
      </p:pic>
      <p:pic>
        <p:nvPicPr>
          <p:cNvPr id="30" name="Grafik 29" descr="Fragen">
            <a:extLst>
              <a:ext uri="{FF2B5EF4-FFF2-40B4-BE49-F238E27FC236}">
                <a16:creationId xmlns:a16="http://schemas.microsoft.com/office/drawing/2014/main" id="{49C850E9-478D-4E01-AEF6-2931301DD9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4762167" y="7293799"/>
            <a:ext cx="787538" cy="78753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9E10EBE-6D5C-4BE0-A534-400D29C11D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78438" y="-2238520"/>
            <a:ext cx="5001323" cy="2076740"/>
          </a:xfrm>
          <a:prstGeom prst="rect">
            <a:avLst/>
          </a:prstGeom>
        </p:spPr>
      </p:pic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C07FCA3E-FD17-AF89-979A-7AD6CD0BE93F}"/>
              </a:ext>
            </a:extLst>
          </p:cNvPr>
          <p:cNvSpPr/>
          <p:nvPr/>
        </p:nvSpPr>
        <p:spPr>
          <a:xfrm>
            <a:off x="-14975" y="6401078"/>
            <a:ext cx="4809024" cy="480902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79394" y="131"/>
                </a:moveTo>
                <a:arcTo wR="2404512" hR="2404512" stAng="16164088" swAng="71824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96DCF38C-310D-4676-8C0B-D7DBCF565BEB}"/>
              </a:ext>
            </a:extLst>
          </p:cNvPr>
          <p:cNvGrpSpPr/>
          <p:nvPr/>
        </p:nvGrpSpPr>
        <p:grpSpPr>
          <a:xfrm>
            <a:off x="-787400" y="-107460"/>
            <a:ext cx="14681200" cy="20840001"/>
            <a:chOff x="-14976" y="949959"/>
            <a:chExt cx="14061715" cy="20840001"/>
          </a:xfrm>
          <a:solidFill>
            <a:schemeClr val="bg1"/>
          </a:solidFill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9ADB2BFD-66D8-487E-A5EA-5DE2F2A03DF4}"/>
                </a:ext>
              </a:extLst>
            </p:cNvPr>
            <p:cNvSpPr/>
            <p:nvPr/>
          </p:nvSpPr>
          <p:spPr>
            <a:xfrm>
              <a:off x="-14976" y="94995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Organisatorisches</a:t>
              </a: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13587EF1-6EE6-4ED7-BCF2-884FDC5E160C}"/>
                </a:ext>
              </a:extLst>
            </p:cNvPr>
            <p:cNvSpPr/>
            <p:nvPr/>
          </p:nvSpPr>
          <p:spPr>
            <a:xfrm>
              <a:off x="-14976" y="78993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Praktikum</a:t>
              </a:r>
              <a:br>
                <a:rPr lang="de-DE" sz="9600" dirty="0">
                  <a:solidFill>
                    <a:schemeClr val="tx1"/>
                  </a:solidFill>
                </a:rPr>
              </a:br>
              <a:r>
                <a:rPr lang="de-DE" sz="9600" dirty="0">
                  <a:solidFill>
                    <a:schemeClr val="tx1"/>
                  </a:solidFill>
                </a:rPr>
                <a:t>&amp;</a:t>
              </a:r>
            </a:p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Schule</a:t>
              </a:r>
              <a:endParaRPr lang="de-DE" sz="48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7C3290A9-2E11-48C1-9E2F-4FD648161529}"/>
                </a:ext>
              </a:extLst>
            </p:cNvPr>
            <p:cNvSpPr/>
            <p:nvPr/>
          </p:nvSpPr>
          <p:spPr>
            <a:xfrm>
              <a:off x="-14976" y="148361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Fragen</a:t>
              </a:r>
            </a:p>
            <a:p>
              <a:pPr algn="ctr"/>
              <a:r>
                <a:rPr lang="de-DE" sz="4800" dirty="0">
                  <a:solidFill>
                    <a:schemeClr val="tx1"/>
                  </a:solidFill>
                </a:rPr>
                <a:t>…und hoffentlich Antworten</a:t>
              </a:r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2CF7CC82-3D23-49CF-ABCA-4A071A37A0E0}"/>
              </a:ext>
            </a:extLst>
          </p:cNvPr>
          <p:cNvGrpSpPr/>
          <p:nvPr/>
        </p:nvGrpSpPr>
        <p:grpSpPr>
          <a:xfrm>
            <a:off x="0" y="0"/>
            <a:ext cx="12192000" cy="949960"/>
            <a:chOff x="0" y="0"/>
            <a:chExt cx="12192000" cy="949960"/>
          </a:xfrm>
        </p:grpSpPr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72564D25-8C8A-45C0-AA12-3F2B8AFFB9CA}"/>
                </a:ext>
              </a:extLst>
            </p:cNvPr>
            <p:cNvGrpSpPr/>
            <p:nvPr/>
          </p:nvGrpSpPr>
          <p:grpSpPr>
            <a:xfrm>
              <a:off x="0" y="0"/>
              <a:ext cx="12192000" cy="949960"/>
              <a:chOff x="0" y="0"/>
              <a:chExt cx="12192000" cy="949960"/>
            </a:xfrm>
          </p:grpSpPr>
          <p:sp>
            <p:nvSpPr>
              <p:cNvPr id="9" name="Rechteck 8">
                <a:extLst>
                  <a:ext uri="{FF2B5EF4-FFF2-40B4-BE49-F238E27FC236}">
                    <a16:creationId xmlns:a16="http://schemas.microsoft.com/office/drawing/2014/main" id="{BAC37471-2E5C-43E8-ACCC-6BDE219E58B9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9499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2" name="Textplatzhalter 1">
                <a:extLst>
                  <a:ext uri="{FF2B5EF4-FFF2-40B4-BE49-F238E27FC236}">
                    <a16:creationId xmlns:a16="http://schemas.microsoft.com/office/drawing/2014/main" id="{F72B25CE-9495-4DB3-9DC7-6425F5A3EED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4455" y="235404"/>
                <a:ext cx="11507854" cy="6760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defPPr>
                  <a:defRPr lang="de-DE"/>
                </a:defPPr>
                <a:lvl1pPr indent="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3600">
                    <a:solidFill>
                      <a:srgbClr val="021C57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685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/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/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5pPr>
                <a:lvl6pPr marL="25146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6pPr>
                <a:lvl7pPr marL="2971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7pPr>
                <a:lvl8pPr marL="3429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8pPr>
                <a:lvl9pPr marL="3886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9pPr>
              </a:lstStyle>
              <a:p>
                <a:endParaRPr lang="de-DE" dirty="0">
                  <a:solidFill>
                    <a:srgbClr val="162E5C"/>
                  </a:solidFill>
                </a:endParaRPr>
              </a:p>
            </p:txBody>
          </p:sp>
        </p:grpSp>
        <p:pic>
          <p:nvPicPr>
            <p:cNvPr id="28" name="Picture 2" descr="Startseite">
              <a:extLst>
                <a:ext uri="{FF2B5EF4-FFF2-40B4-BE49-F238E27FC236}">
                  <a16:creationId xmlns:a16="http://schemas.microsoft.com/office/drawing/2014/main" id="{2E945374-4F28-4E79-8C86-4BB683A7A0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8800" y="100922"/>
              <a:ext cx="2394958" cy="802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86C930FE-9A66-42DC-8D5A-F07B07377B56}"/>
              </a:ext>
            </a:extLst>
          </p:cNvPr>
          <p:cNvGrpSpPr/>
          <p:nvPr/>
        </p:nvGrpSpPr>
        <p:grpSpPr>
          <a:xfrm>
            <a:off x="-243588" y="-13731"/>
            <a:ext cx="2483279" cy="7015664"/>
            <a:chOff x="-243588" y="-13731"/>
            <a:chExt cx="2483279" cy="7015664"/>
          </a:xfrm>
        </p:grpSpPr>
        <p:sp>
          <p:nvSpPr>
            <p:cNvPr id="31" name="Freeform: Shape 14">
              <a:extLst>
                <a:ext uri="{FF2B5EF4-FFF2-40B4-BE49-F238E27FC236}">
                  <a16:creationId xmlns:a16="http://schemas.microsoft.com/office/drawing/2014/main" id="{655A9A05-0ECD-4092-9322-154D42F8B64D}"/>
                </a:ext>
              </a:extLst>
            </p:cNvPr>
            <p:cNvSpPr/>
            <p:nvPr/>
          </p:nvSpPr>
          <p:spPr>
            <a:xfrm>
              <a:off x="195248" y="4483303"/>
              <a:ext cx="1813154" cy="2419923"/>
            </a:xfrm>
            <a:custGeom>
              <a:avLst/>
              <a:gdLst>
                <a:gd name="connsiteX0" fmla="*/ 0 w 1813154"/>
                <a:gd name="connsiteY0" fmla="*/ 2365541 h 2365540"/>
                <a:gd name="connsiteX1" fmla="*/ 951691 w 1813154"/>
                <a:gd name="connsiteY1" fmla="*/ 2365541 h 2365540"/>
                <a:gd name="connsiteX2" fmla="*/ 1813155 w 1813154"/>
                <a:gd name="connsiteY2" fmla="*/ 824000 h 2365540"/>
                <a:gd name="connsiteX3" fmla="*/ 1321856 w 1813154"/>
                <a:gd name="connsiteY3" fmla="*/ 0 h 2365540"/>
                <a:gd name="connsiteX4" fmla="*/ 0 w 1813154"/>
                <a:gd name="connsiteY4" fmla="*/ 2365541 h 236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3154" h="2365540">
                  <a:moveTo>
                    <a:pt x="0" y="2365541"/>
                  </a:moveTo>
                  <a:lnTo>
                    <a:pt x="951691" y="2365541"/>
                  </a:lnTo>
                  <a:lnTo>
                    <a:pt x="1813155" y="824000"/>
                  </a:lnTo>
                  <a:lnTo>
                    <a:pt x="1321856" y="0"/>
                  </a:lnTo>
                  <a:lnTo>
                    <a:pt x="0" y="2365541"/>
                  </a:lnTo>
                  <a:close/>
                </a:path>
              </a:pathLst>
            </a:custGeom>
            <a:solidFill>
              <a:srgbClr val="09265A"/>
            </a:solidFill>
            <a:ln w="10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2" name="Freeform: Shape 59">
              <a:extLst>
                <a:ext uri="{FF2B5EF4-FFF2-40B4-BE49-F238E27FC236}">
                  <a16:creationId xmlns:a16="http://schemas.microsoft.com/office/drawing/2014/main" id="{736DC46C-2874-40FA-B370-781DF7BC20F3}"/>
                </a:ext>
              </a:extLst>
            </p:cNvPr>
            <p:cNvSpPr/>
            <p:nvPr/>
          </p:nvSpPr>
          <p:spPr>
            <a:xfrm flipH="1">
              <a:off x="1196856" y="4095752"/>
              <a:ext cx="1042835" cy="2825749"/>
            </a:xfrm>
            <a:custGeom>
              <a:avLst/>
              <a:gdLst>
                <a:gd name="connsiteX0" fmla="*/ 1038971 w 1038971"/>
                <a:gd name="connsiteY0" fmla="*/ 2742473 h 2742472"/>
                <a:gd name="connsiteX1" fmla="*/ 861141 w 1038971"/>
                <a:gd name="connsiteY1" fmla="*/ 2742473 h 2742472"/>
                <a:gd name="connsiteX2" fmla="*/ 0 w 1038971"/>
                <a:gd name="connsiteY2" fmla="*/ 1201343 h 2742472"/>
                <a:gd name="connsiteX3" fmla="*/ 716199 w 1038971"/>
                <a:gd name="connsiteY3" fmla="*/ 0 h 2742472"/>
                <a:gd name="connsiteX4" fmla="*/ 802210 w 1038971"/>
                <a:gd name="connsiteY4" fmla="*/ 153968 h 2742472"/>
                <a:gd name="connsiteX5" fmla="*/ 177831 w 1038971"/>
                <a:gd name="connsiteY5" fmla="*/ 1201343 h 2742472"/>
                <a:gd name="connsiteX6" fmla="*/ 1038971 w 1038971"/>
                <a:gd name="connsiteY6" fmla="*/ 2742473 h 274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8971" h="2742472">
                  <a:moveTo>
                    <a:pt x="1038971" y="2742473"/>
                  </a:moveTo>
                  <a:lnTo>
                    <a:pt x="861141" y="2742473"/>
                  </a:lnTo>
                  <a:lnTo>
                    <a:pt x="0" y="1201343"/>
                  </a:lnTo>
                  <a:lnTo>
                    <a:pt x="716199" y="0"/>
                  </a:lnTo>
                  <a:lnTo>
                    <a:pt x="802210" y="153968"/>
                  </a:lnTo>
                  <a:lnTo>
                    <a:pt x="177831" y="1201343"/>
                  </a:lnTo>
                  <a:lnTo>
                    <a:pt x="1038971" y="2742473"/>
                  </a:lnTo>
                  <a:close/>
                </a:path>
              </a:pathLst>
            </a:custGeom>
            <a:solidFill>
              <a:srgbClr val="041D5A"/>
            </a:solidFill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pic>
          <p:nvPicPr>
            <p:cNvPr id="33" name="Grafik 32">
              <a:extLst>
                <a:ext uri="{FF2B5EF4-FFF2-40B4-BE49-F238E27FC236}">
                  <a16:creationId xmlns:a16="http://schemas.microsoft.com/office/drawing/2014/main" id="{9789C892-499C-4C0C-BDB5-3558AC3F33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l="53634"/>
            <a:stretch/>
          </p:blipFill>
          <p:spPr>
            <a:xfrm>
              <a:off x="-243588" y="-13731"/>
              <a:ext cx="2297789" cy="70156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931541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Rucksack">
            <a:extLst>
              <a:ext uri="{FF2B5EF4-FFF2-40B4-BE49-F238E27FC236}">
                <a16:creationId xmlns:a16="http://schemas.microsoft.com/office/drawing/2014/main" id="{24507902-E3C3-40FC-B406-DC5EFA42C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4762167" y="2161412"/>
            <a:ext cx="787538" cy="787538"/>
          </a:xfrm>
          <a:prstGeom prst="rect">
            <a:avLst/>
          </a:prstGeom>
        </p:spPr>
      </p:pic>
      <p:pic>
        <p:nvPicPr>
          <p:cNvPr id="25" name="Grafik 24" descr="Bücherregal">
            <a:extLst>
              <a:ext uri="{FF2B5EF4-FFF2-40B4-BE49-F238E27FC236}">
                <a16:creationId xmlns:a16="http://schemas.microsoft.com/office/drawing/2014/main" id="{C262064D-7886-4AB5-B11C-398E78CECD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4762167" y="3444509"/>
            <a:ext cx="787538" cy="787538"/>
          </a:xfrm>
          <a:prstGeom prst="rect">
            <a:avLst/>
          </a:prstGeom>
        </p:spPr>
      </p:pic>
      <p:pic>
        <p:nvPicPr>
          <p:cNvPr id="26" name="Grafik 25" descr="Klassenzimmer">
            <a:extLst>
              <a:ext uri="{FF2B5EF4-FFF2-40B4-BE49-F238E27FC236}">
                <a16:creationId xmlns:a16="http://schemas.microsoft.com/office/drawing/2014/main" id="{5AB61F5D-02BA-4022-BAEE-8457086B24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4762167" y="6010703"/>
            <a:ext cx="787538" cy="787538"/>
          </a:xfrm>
          <a:prstGeom prst="rect">
            <a:avLst/>
          </a:prstGeom>
        </p:spPr>
      </p:pic>
      <p:pic>
        <p:nvPicPr>
          <p:cNvPr id="27" name="Grafik 26" descr="Ort">
            <a:extLst>
              <a:ext uri="{FF2B5EF4-FFF2-40B4-BE49-F238E27FC236}">
                <a16:creationId xmlns:a16="http://schemas.microsoft.com/office/drawing/2014/main" id="{859744BC-14DB-4C7A-BD18-3E49965239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762167" y="4727606"/>
            <a:ext cx="787538" cy="787538"/>
          </a:xfrm>
          <a:prstGeom prst="rect">
            <a:avLst/>
          </a:prstGeom>
        </p:spPr>
      </p:pic>
      <p:pic>
        <p:nvPicPr>
          <p:cNvPr id="29" name="Grafik 28" descr="Ausrufezeichen">
            <a:extLst>
              <a:ext uri="{FF2B5EF4-FFF2-40B4-BE49-F238E27FC236}">
                <a16:creationId xmlns:a16="http://schemas.microsoft.com/office/drawing/2014/main" id="{0DD65A7E-8CF6-4932-A60E-1C39C96F36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4170818" y="7313110"/>
            <a:ext cx="787538" cy="787538"/>
          </a:xfrm>
          <a:prstGeom prst="rect">
            <a:avLst/>
          </a:prstGeom>
        </p:spPr>
      </p:pic>
      <p:pic>
        <p:nvPicPr>
          <p:cNvPr id="30" name="Grafik 29" descr="Fragen">
            <a:extLst>
              <a:ext uri="{FF2B5EF4-FFF2-40B4-BE49-F238E27FC236}">
                <a16:creationId xmlns:a16="http://schemas.microsoft.com/office/drawing/2014/main" id="{49C850E9-478D-4E01-AEF6-2931301DD9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4762167" y="7293799"/>
            <a:ext cx="787538" cy="78753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9E10EBE-6D5C-4BE0-A534-400D29C11D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78438" y="-2238520"/>
            <a:ext cx="5001323" cy="2076740"/>
          </a:xfrm>
          <a:prstGeom prst="rect">
            <a:avLst/>
          </a:prstGeom>
        </p:spPr>
      </p:pic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C07FCA3E-FD17-AF89-979A-7AD6CD0BE93F}"/>
              </a:ext>
            </a:extLst>
          </p:cNvPr>
          <p:cNvSpPr/>
          <p:nvPr/>
        </p:nvSpPr>
        <p:spPr>
          <a:xfrm>
            <a:off x="-14975" y="6401078"/>
            <a:ext cx="4809024" cy="480902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79394" y="131"/>
                </a:moveTo>
                <a:arcTo wR="2404512" hR="2404512" stAng="16164088" swAng="71824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96DCF38C-310D-4676-8C0B-D7DBCF565BEB}"/>
              </a:ext>
            </a:extLst>
          </p:cNvPr>
          <p:cNvGrpSpPr/>
          <p:nvPr/>
        </p:nvGrpSpPr>
        <p:grpSpPr>
          <a:xfrm>
            <a:off x="-787400" y="-107460"/>
            <a:ext cx="14681200" cy="20840001"/>
            <a:chOff x="-14976" y="949959"/>
            <a:chExt cx="14061715" cy="20840001"/>
          </a:xfrm>
          <a:solidFill>
            <a:schemeClr val="bg1"/>
          </a:solidFill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9ADB2BFD-66D8-487E-A5EA-5DE2F2A03DF4}"/>
                </a:ext>
              </a:extLst>
            </p:cNvPr>
            <p:cNvSpPr/>
            <p:nvPr/>
          </p:nvSpPr>
          <p:spPr>
            <a:xfrm>
              <a:off x="-14976" y="94995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96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13587EF1-6EE6-4ED7-BCF2-884FDC5E160C}"/>
                </a:ext>
              </a:extLst>
            </p:cNvPr>
            <p:cNvSpPr/>
            <p:nvPr/>
          </p:nvSpPr>
          <p:spPr>
            <a:xfrm>
              <a:off x="-14976" y="78993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Praktikum</a:t>
              </a:r>
              <a:br>
                <a:rPr lang="de-DE" sz="9600" dirty="0">
                  <a:solidFill>
                    <a:schemeClr val="tx1"/>
                  </a:solidFill>
                </a:rPr>
              </a:br>
              <a:r>
                <a:rPr lang="de-DE" sz="9600" dirty="0">
                  <a:solidFill>
                    <a:schemeClr val="tx1"/>
                  </a:solidFill>
                </a:rPr>
                <a:t>&amp;</a:t>
              </a:r>
            </a:p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Schule</a:t>
              </a:r>
              <a:endParaRPr lang="de-DE" sz="48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7C3290A9-2E11-48C1-9E2F-4FD648161529}"/>
                </a:ext>
              </a:extLst>
            </p:cNvPr>
            <p:cNvSpPr/>
            <p:nvPr/>
          </p:nvSpPr>
          <p:spPr>
            <a:xfrm>
              <a:off x="-14976" y="148361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Fragen</a:t>
              </a:r>
            </a:p>
            <a:p>
              <a:pPr algn="ctr"/>
              <a:r>
                <a:rPr lang="de-DE" sz="4800" dirty="0">
                  <a:solidFill>
                    <a:schemeClr val="tx1"/>
                  </a:solidFill>
                </a:rPr>
                <a:t>…und hoffentlich Antworten</a:t>
              </a:r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2CF7CC82-3D23-49CF-ABCA-4A071A37A0E0}"/>
              </a:ext>
            </a:extLst>
          </p:cNvPr>
          <p:cNvGrpSpPr/>
          <p:nvPr/>
        </p:nvGrpSpPr>
        <p:grpSpPr>
          <a:xfrm>
            <a:off x="0" y="0"/>
            <a:ext cx="12192000" cy="949960"/>
            <a:chOff x="0" y="0"/>
            <a:chExt cx="12192000" cy="949960"/>
          </a:xfrm>
        </p:grpSpPr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72564D25-8C8A-45C0-AA12-3F2B8AFFB9CA}"/>
                </a:ext>
              </a:extLst>
            </p:cNvPr>
            <p:cNvGrpSpPr/>
            <p:nvPr/>
          </p:nvGrpSpPr>
          <p:grpSpPr>
            <a:xfrm>
              <a:off x="0" y="0"/>
              <a:ext cx="12192000" cy="949960"/>
              <a:chOff x="0" y="0"/>
              <a:chExt cx="12192000" cy="949960"/>
            </a:xfrm>
          </p:grpSpPr>
          <p:sp>
            <p:nvSpPr>
              <p:cNvPr id="9" name="Rechteck 8">
                <a:extLst>
                  <a:ext uri="{FF2B5EF4-FFF2-40B4-BE49-F238E27FC236}">
                    <a16:creationId xmlns:a16="http://schemas.microsoft.com/office/drawing/2014/main" id="{BAC37471-2E5C-43E8-ACCC-6BDE219E58B9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9499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2" name="Textplatzhalter 1">
                <a:extLst>
                  <a:ext uri="{FF2B5EF4-FFF2-40B4-BE49-F238E27FC236}">
                    <a16:creationId xmlns:a16="http://schemas.microsoft.com/office/drawing/2014/main" id="{F72B25CE-9495-4DB3-9DC7-6425F5A3EED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4455" y="235404"/>
                <a:ext cx="11507854" cy="6760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defPPr>
                  <a:defRPr lang="de-DE"/>
                </a:defPPr>
                <a:lvl1pPr indent="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3600">
                    <a:solidFill>
                      <a:srgbClr val="021C57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685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/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/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5pPr>
                <a:lvl6pPr marL="25146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6pPr>
                <a:lvl7pPr marL="2971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7pPr>
                <a:lvl8pPr marL="3429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8pPr>
                <a:lvl9pPr marL="3886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9pPr>
              </a:lstStyle>
              <a:p>
                <a:r>
                  <a:rPr lang="de-DE" dirty="0">
                    <a:solidFill>
                      <a:srgbClr val="162E5C"/>
                    </a:solidFill>
                  </a:rPr>
                  <a:t>Aufbau der Fachoberschule</a:t>
                </a:r>
              </a:p>
            </p:txBody>
          </p:sp>
        </p:grpSp>
        <p:pic>
          <p:nvPicPr>
            <p:cNvPr id="28" name="Picture 2" descr="Startseite">
              <a:extLst>
                <a:ext uri="{FF2B5EF4-FFF2-40B4-BE49-F238E27FC236}">
                  <a16:creationId xmlns:a16="http://schemas.microsoft.com/office/drawing/2014/main" id="{2E945374-4F28-4E79-8C86-4BB683A7A0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8800" y="100922"/>
              <a:ext cx="2394958" cy="802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0165D875-E289-4ABA-B5FF-2DDF6A80006A}"/>
              </a:ext>
            </a:extLst>
          </p:cNvPr>
          <p:cNvGrpSpPr/>
          <p:nvPr/>
        </p:nvGrpSpPr>
        <p:grpSpPr>
          <a:xfrm>
            <a:off x="2770188" y="1888890"/>
            <a:ext cx="8655059" cy="1262767"/>
            <a:chOff x="1492082" y="2449002"/>
            <a:chExt cx="8655059" cy="1262767"/>
          </a:xfrm>
        </p:grpSpPr>
        <p:grpSp>
          <p:nvGrpSpPr>
            <p:cNvPr id="31" name="Gruppieren 30">
              <a:extLst>
                <a:ext uri="{FF2B5EF4-FFF2-40B4-BE49-F238E27FC236}">
                  <a16:creationId xmlns:a16="http://schemas.microsoft.com/office/drawing/2014/main" id="{80FDAC21-C342-47A0-ABFB-CA909AD8CFF9}"/>
                </a:ext>
              </a:extLst>
            </p:cNvPr>
            <p:cNvGrpSpPr/>
            <p:nvPr/>
          </p:nvGrpSpPr>
          <p:grpSpPr>
            <a:xfrm>
              <a:off x="3419729" y="2449002"/>
              <a:ext cx="1156594" cy="1262767"/>
              <a:chOff x="3170238" y="2443163"/>
              <a:chExt cx="785813" cy="858837"/>
            </a:xfrm>
          </p:grpSpPr>
          <p:sp>
            <p:nvSpPr>
              <p:cNvPr id="100" name="Freeform 6">
                <a:extLst>
                  <a:ext uri="{FF2B5EF4-FFF2-40B4-BE49-F238E27FC236}">
                    <a16:creationId xmlns:a16="http://schemas.microsoft.com/office/drawing/2014/main" id="{7FD181D1-E660-416E-AEBB-F372D5A910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4"/>
                <a:ext cx="754063" cy="754063"/>
              </a:xfrm>
              <a:custGeom>
                <a:avLst/>
                <a:gdLst>
                  <a:gd name="T0" fmla="*/ 4091 w 4351"/>
                  <a:gd name="T1" fmla="*/ 4351 h 4351"/>
                  <a:gd name="T2" fmla="*/ 259 w 4351"/>
                  <a:gd name="T3" fmla="*/ 4351 h 4351"/>
                  <a:gd name="T4" fmla="*/ 0 w 4351"/>
                  <a:gd name="T5" fmla="*/ 4091 h 4351"/>
                  <a:gd name="T6" fmla="*/ 0 w 4351"/>
                  <a:gd name="T7" fmla="*/ 289 h 4351"/>
                  <a:gd name="T8" fmla="*/ 289 w 4351"/>
                  <a:gd name="T9" fmla="*/ 0 h 4351"/>
                  <a:gd name="T10" fmla="*/ 4062 w 4351"/>
                  <a:gd name="T11" fmla="*/ 0 h 4351"/>
                  <a:gd name="T12" fmla="*/ 4351 w 4351"/>
                  <a:gd name="T13" fmla="*/ 289 h 4351"/>
                  <a:gd name="T14" fmla="*/ 4351 w 4351"/>
                  <a:gd name="T15" fmla="*/ 4091 h 4351"/>
                  <a:gd name="T16" fmla="*/ 4091 w 4351"/>
                  <a:gd name="T17" fmla="*/ 4351 h 4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51" h="4351">
                    <a:moveTo>
                      <a:pt x="4091" y="4351"/>
                    </a:moveTo>
                    <a:lnTo>
                      <a:pt x="259" y="4351"/>
                    </a:lnTo>
                    <a:cubicBezTo>
                      <a:pt x="116" y="4351"/>
                      <a:pt x="0" y="4234"/>
                      <a:pt x="0" y="4091"/>
                    </a:cubicBezTo>
                    <a:lnTo>
                      <a:pt x="0" y="289"/>
                    </a:lnTo>
                    <a:cubicBezTo>
                      <a:pt x="0" y="129"/>
                      <a:pt x="129" y="0"/>
                      <a:pt x="289" y="0"/>
                    </a:cubicBezTo>
                    <a:lnTo>
                      <a:pt x="4062" y="0"/>
                    </a:lnTo>
                    <a:cubicBezTo>
                      <a:pt x="4221" y="0"/>
                      <a:pt x="4351" y="129"/>
                      <a:pt x="4351" y="289"/>
                    </a:cubicBezTo>
                    <a:lnTo>
                      <a:pt x="4351" y="4091"/>
                    </a:lnTo>
                    <a:cubicBezTo>
                      <a:pt x="4351" y="4234"/>
                      <a:pt x="4234" y="4351"/>
                      <a:pt x="4091" y="43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de-DE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Mo</a:t>
                </a:r>
              </a:p>
              <a:p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Schule</a:t>
                </a:r>
              </a:p>
            </p:txBody>
          </p:sp>
          <p:sp>
            <p:nvSpPr>
              <p:cNvPr id="101" name="Freeform 7">
                <a:extLst>
                  <a:ext uri="{FF2B5EF4-FFF2-40B4-BE49-F238E27FC236}">
                    <a16:creationId xmlns:a16="http://schemas.microsoft.com/office/drawing/2014/main" id="{EC40452D-B267-4E61-9871-239F2E6C976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0238" y="2514600"/>
                <a:ext cx="785813" cy="787400"/>
              </a:xfrm>
              <a:custGeom>
                <a:avLst/>
                <a:gdLst>
                  <a:gd name="T0" fmla="*/ 384 w 4541"/>
                  <a:gd name="T1" fmla="*/ 190 h 4541"/>
                  <a:gd name="T2" fmla="*/ 190 w 4541"/>
                  <a:gd name="T3" fmla="*/ 384 h 4541"/>
                  <a:gd name="T4" fmla="*/ 190 w 4541"/>
                  <a:gd name="T5" fmla="*/ 4186 h 4541"/>
                  <a:gd name="T6" fmla="*/ 354 w 4541"/>
                  <a:gd name="T7" fmla="*/ 4351 h 4541"/>
                  <a:gd name="T8" fmla="*/ 4186 w 4541"/>
                  <a:gd name="T9" fmla="*/ 4351 h 4541"/>
                  <a:gd name="T10" fmla="*/ 4351 w 4541"/>
                  <a:gd name="T11" fmla="*/ 4186 h 4541"/>
                  <a:gd name="T12" fmla="*/ 4351 w 4541"/>
                  <a:gd name="T13" fmla="*/ 384 h 4541"/>
                  <a:gd name="T14" fmla="*/ 4157 w 4541"/>
                  <a:gd name="T15" fmla="*/ 190 h 4541"/>
                  <a:gd name="T16" fmla="*/ 384 w 4541"/>
                  <a:gd name="T17" fmla="*/ 190 h 4541"/>
                  <a:gd name="T18" fmla="*/ 4186 w 4541"/>
                  <a:gd name="T19" fmla="*/ 4541 h 4541"/>
                  <a:gd name="T20" fmla="*/ 354 w 4541"/>
                  <a:gd name="T21" fmla="*/ 4541 h 4541"/>
                  <a:gd name="T22" fmla="*/ 0 w 4541"/>
                  <a:gd name="T23" fmla="*/ 4186 h 4541"/>
                  <a:gd name="T24" fmla="*/ 0 w 4541"/>
                  <a:gd name="T25" fmla="*/ 384 h 4541"/>
                  <a:gd name="T26" fmla="*/ 384 w 4541"/>
                  <a:gd name="T27" fmla="*/ 0 h 4541"/>
                  <a:gd name="T28" fmla="*/ 4157 w 4541"/>
                  <a:gd name="T29" fmla="*/ 0 h 4541"/>
                  <a:gd name="T30" fmla="*/ 4541 w 4541"/>
                  <a:gd name="T31" fmla="*/ 384 h 4541"/>
                  <a:gd name="T32" fmla="*/ 4541 w 4541"/>
                  <a:gd name="T33" fmla="*/ 4186 h 4541"/>
                  <a:gd name="T34" fmla="*/ 4186 w 4541"/>
                  <a:gd name="T35" fmla="*/ 4541 h 4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41" h="4541">
                    <a:moveTo>
                      <a:pt x="384" y="190"/>
                    </a:moveTo>
                    <a:cubicBezTo>
                      <a:pt x="277" y="190"/>
                      <a:pt x="190" y="277"/>
                      <a:pt x="190" y="384"/>
                    </a:cubicBezTo>
                    <a:lnTo>
                      <a:pt x="190" y="4186"/>
                    </a:lnTo>
                    <a:cubicBezTo>
                      <a:pt x="190" y="4277"/>
                      <a:pt x="264" y="4351"/>
                      <a:pt x="354" y="4351"/>
                    </a:cubicBezTo>
                    <a:lnTo>
                      <a:pt x="4186" y="4351"/>
                    </a:lnTo>
                    <a:cubicBezTo>
                      <a:pt x="4277" y="4351"/>
                      <a:pt x="4351" y="4277"/>
                      <a:pt x="4351" y="4186"/>
                    </a:cubicBezTo>
                    <a:lnTo>
                      <a:pt x="4351" y="384"/>
                    </a:lnTo>
                    <a:cubicBezTo>
                      <a:pt x="4351" y="277"/>
                      <a:pt x="4264" y="190"/>
                      <a:pt x="4157" y="190"/>
                    </a:cubicBezTo>
                    <a:lnTo>
                      <a:pt x="384" y="190"/>
                    </a:lnTo>
                    <a:close/>
                    <a:moveTo>
                      <a:pt x="4186" y="4541"/>
                    </a:moveTo>
                    <a:lnTo>
                      <a:pt x="354" y="4541"/>
                    </a:lnTo>
                    <a:cubicBezTo>
                      <a:pt x="159" y="4541"/>
                      <a:pt x="0" y="4382"/>
                      <a:pt x="0" y="4186"/>
                    </a:cubicBezTo>
                    <a:lnTo>
                      <a:pt x="0" y="384"/>
                    </a:lnTo>
                    <a:cubicBezTo>
                      <a:pt x="0" y="172"/>
                      <a:pt x="172" y="0"/>
                      <a:pt x="384" y="0"/>
                    </a:cubicBezTo>
                    <a:lnTo>
                      <a:pt x="4157" y="0"/>
                    </a:lnTo>
                    <a:cubicBezTo>
                      <a:pt x="4369" y="0"/>
                      <a:pt x="4541" y="172"/>
                      <a:pt x="4541" y="384"/>
                    </a:cubicBezTo>
                    <a:lnTo>
                      <a:pt x="4541" y="4186"/>
                    </a:lnTo>
                    <a:cubicBezTo>
                      <a:pt x="4541" y="4382"/>
                      <a:pt x="4382" y="4541"/>
                      <a:pt x="4186" y="454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">
                <a:extLst>
                  <a:ext uri="{FF2B5EF4-FFF2-40B4-BE49-F238E27FC236}">
                    <a16:creationId xmlns:a16="http://schemas.microsoft.com/office/drawing/2014/main" id="{AC223C1A-420F-4E18-9A22-73F2C35F4B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5"/>
                <a:ext cx="754063" cy="185738"/>
              </a:xfrm>
              <a:custGeom>
                <a:avLst/>
                <a:gdLst>
                  <a:gd name="T0" fmla="*/ 4351 w 4351"/>
                  <a:gd name="T1" fmla="*/ 1070 h 1070"/>
                  <a:gd name="T2" fmla="*/ 0 w 4351"/>
                  <a:gd name="T3" fmla="*/ 1070 h 1070"/>
                  <a:gd name="T4" fmla="*/ 0 w 4351"/>
                  <a:gd name="T5" fmla="*/ 318 h 1070"/>
                  <a:gd name="T6" fmla="*/ 318 w 4351"/>
                  <a:gd name="T7" fmla="*/ 0 h 1070"/>
                  <a:gd name="T8" fmla="*/ 4033 w 4351"/>
                  <a:gd name="T9" fmla="*/ 0 h 1070"/>
                  <a:gd name="T10" fmla="*/ 4351 w 4351"/>
                  <a:gd name="T11" fmla="*/ 318 h 1070"/>
                  <a:gd name="T12" fmla="*/ 4351 w 4351"/>
                  <a:gd name="T13" fmla="*/ 1070 h 10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51" h="1070">
                    <a:moveTo>
                      <a:pt x="4351" y="1070"/>
                    </a:moveTo>
                    <a:lnTo>
                      <a:pt x="0" y="1070"/>
                    </a:lnTo>
                    <a:lnTo>
                      <a:pt x="0" y="318"/>
                    </a:lnTo>
                    <a:cubicBezTo>
                      <a:pt x="0" y="142"/>
                      <a:pt x="142" y="0"/>
                      <a:pt x="318" y="0"/>
                    </a:cubicBezTo>
                    <a:lnTo>
                      <a:pt x="4033" y="0"/>
                    </a:lnTo>
                    <a:cubicBezTo>
                      <a:pt x="4208" y="0"/>
                      <a:pt x="4351" y="142"/>
                      <a:pt x="4351" y="318"/>
                    </a:cubicBezTo>
                    <a:lnTo>
                      <a:pt x="4351" y="1070"/>
                    </a:ln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9">
                <a:extLst>
                  <a:ext uri="{FF2B5EF4-FFF2-40B4-BE49-F238E27FC236}">
                    <a16:creationId xmlns:a16="http://schemas.microsoft.com/office/drawing/2014/main" id="{CC1F360B-48A9-476E-9DE2-6DA842FE68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925" y="2447925"/>
                <a:ext cx="74613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0">
                <a:extLst>
                  <a:ext uri="{FF2B5EF4-FFF2-40B4-BE49-F238E27FC236}">
                    <a16:creationId xmlns:a16="http://schemas.microsoft.com/office/drawing/2014/main" id="{65700255-0973-4D2D-8802-EA0E764E79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06750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1">
                <a:extLst>
                  <a:ext uri="{FF2B5EF4-FFF2-40B4-BE49-F238E27FC236}">
                    <a16:creationId xmlns:a16="http://schemas.microsoft.com/office/drawing/2014/main" id="{DD319DD4-7D76-4841-9E0E-F5C31A8D0D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2">
                <a:extLst>
                  <a:ext uri="{FF2B5EF4-FFF2-40B4-BE49-F238E27FC236}">
                    <a16:creationId xmlns:a16="http://schemas.microsoft.com/office/drawing/2014/main" id="{5C9BA721-7AB2-42AC-AD73-24C1954E788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32163" y="2443163"/>
                <a:ext cx="82550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">
                <a:extLst>
                  <a:ext uri="{FF2B5EF4-FFF2-40B4-BE49-F238E27FC236}">
                    <a16:creationId xmlns:a16="http://schemas.microsoft.com/office/drawing/2014/main" id="{B2DE43A6-82BE-419E-AE5A-876D34CEF4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3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7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7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">
                <a:extLst>
                  <a:ext uri="{FF2B5EF4-FFF2-40B4-BE49-F238E27FC236}">
                    <a16:creationId xmlns:a16="http://schemas.microsoft.com/office/drawing/2014/main" id="{709CF626-45BE-44D4-ACBD-E429BD54213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59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5">
                <a:extLst>
                  <a:ext uri="{FF2B5EF4-FFF2-40B4-BE49-F238E27FC236}">
                    <a16:creationId xmlns:a16="http://schemas.microsoft.com/office/drawing/2014/main" id="{35FBFC86-69CA-436C-903D-41F0EF2228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9338" y="2447925"/>
                <a:ext cx="73025" cy="166688"/>
              </a:xfrm>
              <a:custGeom>
                <a:avLst/>
                <a:gdLst>
                  <a:gd name="T0" fmla="*/ 212 w 423"/>
                  <a:gd name="T1" fmla="*/ 961 h 961"/>
                  <a:gd name="T2" fmla="*/ 212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2 w 423"/>
                  <a:gd name="T9" fmla="*/ 0 h 961"/>
                  <a:gd name="T10" fmla="*/ 212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2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2" y="961"/>
                    </a:moveTo>
                    <a:lnTo>
                      <a:pt x="212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2" y="0"/>
                    </a:cubicBezTo>
                    <a:lnTo>
                      <a:pt x="212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2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6">
                <a:extLst>
                  <a:ext uri="{FF2B5EF4-FFF2-40B4-BE49-F238E27FC236}">
                    <a16:creationId xmlns:a16="http://schemas.microsoft.com/office/drawing/2014/main" id="{A6366F3F-3FDD-44B0-B9E7-2BA3053365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86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7">
                <a:extLst>
                  <a:ext uri="{FF2B5EF4-FFF2-40B4-BE49-F238E27FC236}">
                    <a16:creationId xmlns:a16="http://schemas.microsoft.com/office/drawing/2014/main" id="{617EAAA9-25E8-423D-898B-AE6FDE023D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6338" y="2447925"/>
                <a:ext cx="73025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8">
                <a:extLst>
                  <a:ext uri="{FF2B5EF4-FFF2-40B4-BE49-F238E27FC236}">
                    <a16:creationId xmlns:a16="http://schemas.microsoft.com/office/drawing/2014/main" id="{0D7FEB54-21B3-45C6-891C-94E9E34F8DE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11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9">
                <a:extLst>
                  <a:ext uri="{FF2B5EF4-FFF2-40B4-BE49-F238E27FC236}">
                    <a16:creationId xmlns:a16="http://schemas.microsoft.com/office/drawing/2014/main" id="{6CD519F1-B9A9-490A-9CD9-3B9E19BB95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750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20">
                <a:extLst>
                  <a:ext uri="{FF2B5EF4-FFF2-40B4-BE49-F238E27FC236}">
                    <a16:creationId xmlns:a16="http://schemas.microsoft.com/office/drawing/2014/main" id="{4821B837-5AFD-4BD0-AAEE-2BD813FE96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8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2" name="Gruppieren 31">
              <a:extLst>
                <a:ext uri="{FF2B5EF4-FFF2-40B4-BE49-F238E27FC236}">
                  <a16:creationId xmlns:a16="http://schemas.microsoft.com/office/drawing/2014/main" id="{98740FBB-B236-4682-B4A5-BA0DF87FC8AB}"/>
                </a:ext>
              </a:extLst>
            </p:cNvPr>
            <p:cNvGrpSpPr/>
            <p:nvPr/>
          </p:nvGrpSpPr>
          <p:grpSpPr>
            <a:xfrm>
              <a:off x="4812434" y="2449002"/>
              <a:ext cx="1156594" cy="1262767"/>
              <a:chOff x="3170238" y="2443163"/>
              <a:chExt cx="785813" cy="858837"/>
            </a:xfrm>
          </p:grpSpPr>
          <p:sp>
            <p:nvSpPr>
              <p:cNvPr id="85" name="Freeform 6">
                <a:extLst>
                  <a:ext uri="{FF2B5EF4-FFF2-40B4-BE49-F238E27FC236}">
                    <a16:creationId xmlns:a16="http://schemas.microsoft.com/office/drawing/2014/main" id="{922D2863-2CA7-49E4-884D-6D0B52D1C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4"/>
                <a:ext cx="754063" cy="754063"/>
              </a:xfrm>
              <a:custGeom>
                <a:avLst/>
                <a:gdLst>
                  <a:gd name="T0" fmla="*/ 4091 w 4351"/>
                  <a:gd name="T1" fmla="*/ 4351 h 4351"/>
                  <a:gd name="T2" fmla="*/ 259 w 4351"/>
                  <a:gd name="T3" fmla="*/ 4351 h 4351"/>
                  <a:gd name="T4" fmla="*/ 0 w 4351"/>
                  <a:gd name="T5" fmla="*/ 4091 h 4351"/>
                  <a:gd name="T6" fmla="*/ 0 w 4351"/>
                  <a:gd name="T7" fmla="*/ 289 h 4351"/>
                  <a:gd name="T8" fmla="*/ 289 w 4351"/>
                  <a:gd name="T9" fmla="*/ 0 h 4351"/>
                  <a:gd name="T10" fmla="*/ 4062 w 4351"/>
                  <a:gd name="T11" fmla="*/ 0 h 4351"/>
                  <a:gd name="T12" fmla="*/ 4351 w 4351"/>
                  <a:gd name="T13" fmla="*/ 289 h 4351"/>
                  <a:gd name="T14" fmla="*/ 4351 w 4351"/>
                  <a:gd name="T15" fmla="*/ 4091 h 4351"/>
                  <a:gd name="T16" fmla="*/ 4091 w 4351"/>
                  <a:gd name="T17" fmla="*/ 4351 h 4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51" h="4351">
                    <a:moveTo>
                      <a:pt x="4091" y="4351"/>
                    </a:moveTo>
                    <a:lnTo>
                      <a:pt x="259" y="4351"/>
                    </a:lnTo>
                    <a:cubicBezTo>
                      <a:pt x="116" y="4351"/>
                      <a:pt x="0" y="4234"/>
                      <a:pt x="0" y="4091"/>
                    </a:cubicBezTo>
                    <a:lnTo>
                      <a:pt x="0" y="289"/>
                    </a:lnTo>
                    <a:cubicBezTo>
                      <a:pt x="0" y="129"/>
                      <a:pt x="129" y="0"/>
                      <a:pt x="289" y="0"/>
                    </a:cubicBezTo>
                    <a:lnTo>
                      <a:pt x="4062" y="0"/>
                    </a:lnTo>
                    <a:cubicBezTo>
                      <a:pt x="4221" y="0"/>
                      <a:pt x="4351" y="129"/>
                      <a:pt x="4351" y="289"/>
                    </a:cubicBezTo>
                    <a:lnTo>
                      <a:pt x="4351" y="4091"/>
                    </a:lnTo>
                    <a:cubicBezTo>
                      <a:pt x="4351" y="4234"/>
                      <a:pt x="4234" y="4351"/>
                      <a:pt x="4091" y="4351"/>
                    </a:cubicBezTo>
                    <a:close/>
                  </a:path>
                </a:pathLst>
              </a:custGeom>
              <a:solidFill>
                <a:srgbClr val="FFD1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de-DE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Di</a:t>
                </a:r>
              </a:p>
              <a:p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Praktikum</a:t>
                </a:r>
              </a:p>
            </p:txBody>
          </p:sp>
          <p:sp>
            <p:nvSpPr>
              <p:cNvPr id="86" name="Freeform 7">
                <a:extLst>
                  <a:ext uri="{FF2B5EF4-FFF2-40B4-BE49-F238E27FC236}">
                    <a16:creationId xmlns:a16="http://schemas.microsoft.com/office/drawing/2014/main" id="{BD0636C6-A99B-43EF-8ECB-6BDA731EC7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0238" y="2514600"/>
                <a:ext cx="785813" cy="787400"/>
              </a:xfrm>
              <a:custGeom>
                <a:avLst/>
                <a:gdLst>
                  <a:gd name="T0" fmla="*/ 384 w 4541"/>
                  <a:gd name="T1" fmla="*/ 190 h 4541"/>
                  <a:gd name="T2" fmla="*/ 190 w 4541"/>
                  <a:gd name="T3" fmla="*/ 384 h 4541"/>
                  <a:gd name="T4" fmla="*/ 190 w 4541"/>
                  <a:gd name="T5" fmla="*/ 4186 h 4541"/>
                  <a:gd name="T6" fmla="*/ 354 w 4541"/>
                  <a:gd name="T7" fmla="*/ 4351 h 4541"/>
                  <a:gd name="T8" fmla="*/ 4186 w 4541"/>
                  <a:gd name="T9" fmla="*/ 4351 h 4541"/>
                  <a:gd name="T10" fmla="*/ 4351 w 4541"/>
                  <a:gd name="T11" fmla="*/ 4186 h 4541"/>
                  <a:gd name="T12" fmla="*/ 4351 w 4541"/>
                  <a:gd name="T13" fmla="*/ 384 h 4541"/>
                  <a:gd name="T14" fmla="*/ 4157 w 4541"/>
                  <a:gd name="T15" fmla="*/ 190 h 4541"/>
                  <a:gd name="T16" fmla="*/ 384 w 4541"/>
                  <a:gd name="T17" fmla="*/ 190 h 4541"/>
                  <a:gd name="T18" fmla="*/ 4186 w 4541"/>
                  <a:gd name="T19" fmla="*/ 4541 h 4541"/>
                  <a:gd name="T20" fmla="*/ 354 w 4541"/>
                  <a:gd name="T21" fmla="*/ 4541 h 4541"/>
                  <a:gd name="T22" fmla="*/ 0 w 4541"/>
                  <a:gd name="T23" fmla="*/ 4186 h 4541"/>
                  <a:gd name="T24" fmla="*/ 0 w 4541"/>
                  <a:gd name="T25" fmla="*/ 384 h 4541"/>
                  <a:gd name="T26" fmla="*/ 384 w 4541"/>
                  <a:gd name="T27" fmla="*/ 0 h 4541"/>
                  <a:gd name="T28" fmla="*/ 4157 w 4541"/>
                  <a:gd name="T29" fmla="*/ 0 h 4541"/>
                  <a:gd name="T30" fmla="*/ 4541 w 4541"/>
                  <a:gd name="T31" fmla="*/ 384 h 4541"/>
                  <a:gd name="T32" fmla="*/ 4541 w 4541"/>
                  <a:gd name="T33" fmla="*/ 4186 h 4541"/>
                  <a:gd name="T34" fmla="*/ 4186 w 4541"/>
                  <a:gd name="T35" fmla="*/ 4541 h 4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41" h="4541">
                    <a:moveTo>
                      <a:pt x="384" y="190"/>
                    </a:moveTo>
                    <a:cubicBezTo>
                      <a:pt x="277" y="190"/>
                      <a:pt x="190" y="277"/>
                      <a:pt x="190" y="384"/>
                    </a:cubicBezTo>
                    <a:lnTo>
                      <a:pt x="190" y="4186"/>
                    </a:lnTo>
                    <a:cubicBezTo>
                      <a:pt x="190" y="4277"/>
                      <a:pt x="264" y="4351"/>
                      <a:pt x="354" y="4351"/>
                    </a:cubicBezTo>
                    <a:lnTo>
                      <a:pt x="4186" y="4351"/>
                    </a:lnTo>
                    <a:cubicBezTo>
                      <a:pt x="4277" y="4351"/>
                      <a:pt x="4351" y="4277"/>
                      <a:pt x="4351" y="4186"/>
                    </a:cubicBezTo>
                    <a:lnTo>
                      <a:pt x="4351" y="384"/>
                    </a:lnTo>
                    <a:cubicBezTo>
                      <a:pt x="4351" y="277"/>
                      <a:pt x="4264" y="190"/>
                      <a:pt x="4157" y="190"/>
                    </a:cubicBezTo>
                    <a:lnTo>
                      <a:pt x="384" y="190"/>
                    </a:lnTo>
                    <a:close/>
                    <a:moveTo>
                      <a:pt x="4186" y="4541"/>
                    </a:moveTo>
                    <a:lnTo>
                      <a:pt x="354" y="4541"/>
                    </a:lnTo>
                    <a:cubicBezTo>
                      <a:pt x="159" y="4541"/>
                      <a:pt x="0" y="4382"/>
                      <a:pt x="0" y="4186"/>
                    </a:cubicBezTo>
                    <a:lnTo>
                      <a:pt x="0" y="384"/>
                    </a:lnTo>
                    <a:cubicBezTo>
                      <a:pt x="0" y="172"/>
                      <a:pt x="172" y="0"/>
                      <a:pt x="384" y="0"/>
                    </a:cubicBezTo>
                    <a:lnTo>
                      <a:pt x="4157" y="0"/>
                    </a:lnTo>
                    <a:cubicBezTo>
                      <a:pt x="4369" y="0"/>
                      <a:pt x="4541" y="172"/>
                      <a:pt x="4541" y="384"/>
                    </a:cubicBezTo>
                    <a:lnTo>
                      <a:pt x="4541" y="4186"/>
                    </a:lnTo>
                    <a:cubicBezTo>
                      <a:pt x="4541" y="4382"/>
                      <a:pt x="4382" y="4541"/>
                      <a:pt x="4186" y="454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8">
                <a:extLst>
                  <a:ext uri="{FF2B5EF4-FFF2-40B4-BE49-F238E27FC236}">
                    <a16:creationId xmlns:a16="http://schemas.microsoft.com/office/drawing/2014/main" id="{2DD67BFC-C9F0-48B9-9080-40EDAF946D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5"/>
                <a:ext cx="754063" cy="185738"/>
              </a:xfrm>
              <a:custGeom>
                <a:avLst/>
                <a:gdLst>
                  <a:gd name="T0" fmla="*/ 4351 w 4351"/>
                  <a:gd name="T1" fmla="*/ 1070 h 1070"/>
                  <a:gd name="T2" fmla="*/ 0 w 4351"/>
                  <a:gd name="T3" fmla="*/ 1070 h 1070"/>
                  <a:gd name="T4" fmla="*/ 0 w 4351"/>
                  <a:gd name="T5" fmla="*/ 318 h 1070"/>
                  <a:gd name="T6" fmla="*/ 318 w 4351"/>
                  <a:gd name="T7" fmla="*/ 0 h 1070"/>
                  <a:gd name="T8" fmla="*/ 4033 w 4351"/>
                  <a:gd name="T9" fmla="*/ 0 h 1070"/>
                  <a:gd name="T10" fmla="*/ 4351 w 4351"/>
                  <a:gd name="T11" fmla="*/ 318 h 1070"/>
                  <a:gd name="T12" fmla="*/ 4351 w 4351"/>
                  <a:gd name="T13" fmla="*/ 1070 h 10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51" h="1070">
                    <a:moveTo>
                      <a:pt x="4351" y="1070"/>
                    </a:moveTo>
                    <a:lnTo>
                      <a:pt x="0" y="1070"/>
                    </a:lnTo>
                    <a:lnTo>
                      <a:pt x="0" y="318"/>
                    </a:lnTo>
                    <a:cubicBezTo>
                      <a:pt x="0" y="142"/>
                      <a:pt x="142" y="0"/>
                      <a:pt x="318" y="0"/>
                    </a:cubicBezTo>
                    <a:lnTo>
                      <a:pt x="4033" y="0"/>
                    </a:lnTo>
                    <a:cubicBezTo>
                      <a:pt x="4208" y="0"/>
                      <a:pt x="4351" y="142"/>
                      <a:pt x="4351" y="318"/>
                    </a:cubicBezTo>
                    <a:lnTo>
                      <a:pt x="4351" y="1070"/>
                    </a:ln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9">
                <a:extLst>
                  <a:ext uri="{FF2B5EF4-FFF2-40B4-BE49-F238E27FC236}">
                    <a16:creationId xmlns:a16="http://schemas.microsoft.com/office/drawing/2014/main" id="{7B8134A5-93A9-4D9B-97CB-7700AD25F8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925" y="2447925"/>
                <a:ext cx="74613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0">
                <a:extLst>
                  <a:ext uri="{FF2B5EF4-FFF2-40B4-BE49-F238E27FC236}">
                    <a16:creationId xmlns:a16="http://schemas.microsoft.com/office/drawing/2014/main" id="{936A0E49-143F-425F-97E3-2DEE613C8B3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06750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1">
                <a:extLst>
                  <a:ext uri="{FF2B5EF4-FFF2-40B4-BE49-F238E27FC236}">
                    <a16:creationId xmlns:a16="http://schemas.microsoft.com/office/drawing/2014/main" id="{54E4B39E-5A28-4955-9DBE-AF2710F622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">
                <a:extLst>
                  <a:ext uri="{FF2B5EF4-FFF2-40B4-BE49-F238E27FC236}">
                    <a16:creationId xmlns:a16="http://schemas.microsoft.com/office/drawing/2014/main" id="{7E2FCFB6-7316-44D5-9580-B0F7F3B946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32163" y="2443163"/>
                <a:ext cx="82550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3">
                <a:extLst>
                  <a:ext uri="{FF2B5EF4-FFF2-40B4-BE49-F238E27FC236}">
                    <a16:creationId xmlns:a16="http://schemas.microsoft.com/office/drawing/2014/main" id="{6CAC0263-25FD-48A8-849D-830FC6CDD4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3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7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7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4">
                <a:extLst>
                  <a:ext uri="{FF2B5EF4-FFF2-40B4-BE49-F238E27FC236}">
                    <a16:creationId xmlns:a16="http://schemas.microsoft.com/office/drawing/2014/main" id="{8704427C-EDEC-42A6-98B3-52D49434063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59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5">
                <a:extLst>
                  <a:ext uri="{FF2B5EF4-FFF2-40B4-BE49-F238E27FC236}">
                    <a16:creationId xmlns:a16="http://schemas.microsoft.com/office/drawing/2014/main" id="{D0AE121C-86B1-48E6-97A2-52F3114DB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9338" y="2447925"/>
                <a:ext cx="73025" cy="166688"/>
              </a:xfrm>
              <a:custGeom>
                <a:avLst/>
                <a:gdLst>
                  <a:gd name="T0" fmla="*/ 212 w 423"/>
                  <a:gd name="T1" fmla="*/ 961 h 961"/>
                  <a:gd name="T2" fmla="*/ 212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2 w 423"/>
                  <a:gd name="T9" fmla="*/ 0 h 961"/>
                  <a:gd name="T10" fmla="*/ 212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2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2" y="961"/>
                    </a:moveTo>
                    <a:lnTo>
                      <a:pt x="212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2" y="0"/>
                    </a:cubicBezTo>
                    <a:lnTo>
                      <a:pt x="212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2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6">
                <a:extLst>
                  <a:ext uri="{FF2B5EF4-FFF2-40B4-BE49-F238E27FC236}">
                    <a16:creationId xmlns:a16="http://schemas.microsoft.com/office/drawing/2014/main" id="{3BF32B46-EED9-4162-897E-217EABD0D2B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86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7">
                <a:extLst>
                  <a:ext uri="{FF2B5EF4-FFF2-40B4-BE49-F238E27FC236}">
                    <a16:creationId xmlns:a16="http://schemas.microsoft.com/office/drawing/2014/main" id="{8618AFD2-D711-498F-9ED4-0AC59F4888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6338" y="2447925"/>
                <a:ext cx="73025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8">
                <a:extLst>
                  <a:ext uri="{FF2B5EF4-FFF2-40B4-BE49-F238E27FC236}">
                    <a16:creationId xmlns:a16="http://schemas.microsoft.com/office/drawing/2014/main" id="{57678331-5970-446B-91F1-54CE03BCE7C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11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9">
                <a:extLst>
                  <a:ext uri="{FF2B5EF4-FFF2-40B4-BE49-F238E27FC236}">
                    <a16:creationId xmlns:a16="http://schemas.microsoft.com/office/drawing/2014/main" id="{D5410318-1B62-4B4E-B1EA-724A528BA9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750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20">
                <a:extLst>
                  <a:ext uri="{FF2B5EF4-FFF2-40B4-BE49-F238E27FC236}">
                    <a16:creationId xmlns:a16="http://schemas.microsoft.com/office/drawing/2014/main" id="{EAEED13E-607F-4BE8-AA59-FC9062FDCEC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8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8BCB2191-DCCB-4BBB-92EF-579571915D76}"/>
                </a:ext>
              </a:extLst>
            </p:cNvPr>
            <p:cNvGrpSpPr/>
            <p:nvPr/>
          </p:nvGrpSpPr>
          <p:grpSpPr>
            <a:xfrm>
              <a:off x="6205139" y="2449002"/>
              <a:ext cx="1156594" cy="1262767"/>
              <a:chOff x="3170238" y="2443163"/>
              <a:chExt cx="785813" cy="858837"/>
            </a:xfrm>
          </p:grpSpPr>
          <p:sp>
            <p:nvSpPr>
              <p:cNvPr id="70" name="Freeform 6">
                <a:extLst>
                  <a:ext uri="{FF2B5EF4-FFF2-40B4-BE49-F238E27FC236}">
                    <a16:creationId xmlns:a16="http://schemas.microsoft.com/office/drawing/2014/main" id="{308F6D1B-61F7-463B-8A3C-5C6A0A82C3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4"/>
                <a:ext cx="754063" cy="754063"/>
              </a:xfrm>
              <a:custGeom>
                <a:avLst/>
                <a:gdLst>
                  <a:gd name="T0" fmla="*/ 4091 w 4351"/>
                  <a:gd name="T1" fmla="*/ 4351 h 4351"/>
                  <a:gd name="T2" fmla="*/ 259 w 4351"/>
                  <a:gd name="T3" fmla="*/ 4351 h 4351"/>
                  <a:gd name="T4" fmla="*/ 0 w 4351"/>
                  <a:gd name="T5" fmla="*/ 4091 h 4351"/>
                  <a:gd name="T6" fmla="*/ 0 w 4351"/>
                  <a:gd name="T7" fmla="*/ 289 h 4351"/>
                  <a:gd name="T8" fmla="*/ 289 w 4351"/>
                  <a:gd name="T9" fmla="*/ 0 h 4351"/>
                  <a:gd name="T10" fmla="*/ 4062 w 4351"/>
                  <a:gd name="T11" fmla="*/ 0 h 4351"/>
                  <a:gd name="T12" fmla="*/ 4351 w 4351"/>
                  <a:gd name="T13" fmla="*/ 289 h 4351"/>
                  <a:gd name="T14" fmla="*/ 4351 w 4351"/>
                  <a:gd name="T15" fmla="*/ 4091 h 4351"/>
                  <a:gd name="T16" fmla="*/ 4091 w 4351"/>
                  <a:gd name="T17" fmla="*/ 4351 h 4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51" h="4351">
                    <a:moveTo>
                      <a:pt x="4091" y="4351"/>
                    </a:moveTo>
                    <a:lnTo>
                      <a:pt x="259" y="4351"/>
                    </a:lnTo>
                    <a:cubicBezTo>
                      <a:pt x="116" y="4351"/>
                      <a:pt x="0" y="4234"/>
                      <a:pt x="0" y="4091"/>
                    </a:cubicBezTo>
                    <a:lnTo>
                      <a:pt x="0" y="289"/>
                    </a:lnTo>
                    <a:cubicBezTo>
                      <a:pt x="0" y="129"/>
                      <a:pt x="129" y="0"/>
                      <a:pt x="289" y="0"/>
                    </a:cubicBezTo>
                    <a:lnTo>
                      <a:pt x="4062" y="0"/>
                    </a:lnTo>
                    <a:cubicBezTo>
                      <a:pt x="4221" y="0"/>
                      <a:pt x="4351" y="129"/>
                      <a:pt x="4351" y="289"/>
                    </a:cubicBezTo>
                    <a:lnTo>
                      <a:pt x="4351" y="4091"/>
                    </a:lnTo>
                    <a:cubicBezTo>
                      <a:pt x="4351" y="4234"/>
                      <a:pt x="4234" y="4351"/>
                      <a:pt x="4091" y="4351"/>
                    </a:cubicBezTo>
                    <a:close/>
                  </a:path>
                </a:pathLst>
              </a:custGeom>
              <a:solidFill>
                <a:srgbClr val="FFD1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de-DE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Mi</a:t>
                </a:r>
              </a:p>
              <a:p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Praktikum</a:t>
                </a:r>
              </a:p>
            </p:txBody>
          </p:sp>
          <p:sp>
            <p:nvSpPr>
              <p:cNvPr id="71" name="Freeform 7">
                <a:extLst>
                  <a:ext uri="{FF2B5EF4-FFF2-40B4-BE49-F238E27FC236}">
                    <a16:creationId xmlns:a16="http://schemas.microsoft.com/office/drawing/2014/main" id="{E575AFF3-CF84-4D82-B95A-1E3AF171F80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0238" y="2514600"/>
                <a:ext cx="785813" cy="787400"/>
              </a:xfrm>
              <a:custGeom>
                <a:avLst/>
                <a:gdLst>
                  <a:gd name="T0" fmla="*/ 384 w 4541"/>
                  <a:gd name="T1" fmla="*/ 190 h 4541"/>
                  <a:gd name="T2" fmla="*/ 190 w 4541"/>
                  <a:gd name="T3" fmla="*/ 384 h 4541"/>
                  <a:gd name="T4" fmla="*/ 190 w 4541"/>
                  <a:gd name="T5" fmla="*/ 4186 h 4541"/>
                  <a:gd name="T6" fmla="*/ 354 w 4541"/>
                  <a:gd name="T7" fmla="*/ 4351 h 4541"/>
                  <a:gd name="T8" fmla="*/ 4186 w 4541"/>
                  <a:gd name="T9" fmla="*/ 4351 h 4541"/>
                  <a:gd name="T10" fmla="*/ 4351 w 4541"/>
                  <a:gd name="T11" fmla="*/ 4186 h 4541"/>
                  <a:gd name="T12" fmla="*/ 4351 w 4541"/>
                  <a:gd name="T13" fmla="*/ 384 h 4541"/>
                  <a:gd name="T14" fmla="*/ 4157 w 4541"/>
                  <a:gd name="T15" fmla="*/ 190 h 4541"/>
                  <a:gd name="T16" fmla="*/ 384 w 4541"/>
                  <a:gd name="T17" fmla="*/ 190 h 4541"/>
                  <a:gd name="T18" fmla="*/ 4186 w 4541"/>
                  <a:gd name="T19" fmla="*/ 4541 h 4541"/>
                  <a:gd name="T20" fmla="*/ 354 w 4541"/>
                  <a:gd name="T21" fmla="*/ 4541 h 4541"/>
                  <a:gd name="T22" fmla="*/ 0 w 4541"/>
                  <a:gd name="T23" fmla="*/ 4186 h 4541"/>
                  <a:gd name="T24" fmla="*/ 0 w 4541"/>
                  <a:gd name="T25" fmla="*/ 384 h 4541"/>
                  <a:gd name="T26" fmla="*/ 384 w 4541"/>
                  <a:gd name="T27" fmla="*/ 0 h 4541"/>
                  <a:gd name="T28" fmla="*/ 4157 w 4541"/>
                  <a:gd name="T29" fmla="*/ 0 h 4541"/>
                  <a:gd name="T30" fmla="*/ 4541 w 4541"/>
                  <a:gd name="T31" fmla="*/ 384 h 4541"/>
                  <a:gd name="T32" fmla="*/ 4541 w 4541"/>
                  <a:gd name="T33" fmla="*/ 4186 h 4541"/>
                  <a:gd name="T34" fmla="*/ 4186 w 4541"/>
                  <a:gd name="T35" fmla="*/ 4541 h 4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41" h="4541">
                    <a:moveTo>
                      <a:pt x="384" y="190"/>
                    </a:moveTo>
                    <a:cubicBezTo>
                      <a:pt x="277" y="190"/>
                      <a:pt x="190" y="277"/>
                      <a:pt x="190" y="384"/>
                    </a:cubicBezTo>
                    <a:lnTo>
                      <a:pt x="190" y="4186"/>
                    </a:lnTo>
                    <a:cubicBezTo>
                      <a:pt x="190" y="4277"/>
                      <a:pt x="264" y="4351"/>
                      <a:pt x="354" y="4351"/>
                    </a:cubicBezTo>
                    <a:lnTo>
                      <a:pt x="4186" y="4351"/>
                    </a:lnTo>
                    <a:cubicBezTo>
                      <a:pt x="4277" y="4351"/>
                      <a:pt x="4351" y="4277"/>
                      <a:pt x="4351" y="4186"/>
                    </a:cubicBezTo>
                    <a:lnTo>
                      <a:pt x="4351" y="384"/>
                    </a:lnTo>
                    <a:cubicBezTo>
                      <a:pt x="4351" y="277"/>
                      <a:pt x="4264" y="190"/>
                      <a:pt x="4157" y="190"/>
                    </a:cubicBezTo>
                    <a:lnTo>
                      <a:pt x="384" y="190"/>
                    </a:lnTo>
                    <a:close/>
                    <a:moveTo>
                      <a:pt x="4186" y="4541"/>
                    </a:moveTo>
                    <a:lnTo>
                      <a:pt x="354" y="4541"/>
                    </a:lnTo>
                    <a:cubicBezTo>
                      <a:pt x="159" y="4541"/>
                      <a:pt x="0" y="4382"/>
                      <a:pt x="0" y="4186"/>
                    </a:cubicBezTo>
                    <a:lnTo>
                      <a:pt x="0" y="384"/>
                    </a:lnTo>
                    <a:cubicBezTo>
                      <a:pt x="0" y="172"/>
                      <a:pt x="172" y="0"/>
                      <a:pt x="384" y="0"/>
                    </a:cubicBezTo>
                    <a:lnTo>
                      <a:pt x="4157" y="0"/>
                    </a:lnTo>
                    <a:cubicBezTo>
                      <a:pt x="4369" y="0"/>
                      <a:pt x="4541" y="172"/>
                      <a:pt x="4541" y="384"/>
                    </a:cubicBezTo>
                    <a:lnTo>
                      <a:pt x="4541" y="4186"/>
                    </a:lnTo>
                    <a:cubicBezTo>
                      <a:pt x="4541" y="4382"/>
                      <a:pt x="4382" y="4541"/>
                      <a:pt x="4186" y="454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8">
                <a:extLst>
                  <a:ext uri="{FF2B5EF4-FFF2-40B4-BE49-F238E27FC236}">
                    <a16:creationId xmlns:a16="http://schemas.microsoft.com/office/drawing/2014/main" id="{A9AC2B1C-6787-4357-B376-2EDDF7488A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5"/>
                <a:ext cx="754063" cy="185738"/>
              </a:xfrm>
              <a:custGeom>
                <a:avLst/>
                <a:gdLst>
                  <a:gd name="T0" fmla="*/ 4351 w 4351"/>
                  <a:gd name="T1" fmla="*/ 1070 h 1070"/>
                  <a:gd name="T2" fmla="*/ 0 w 4351"/>
                  <a:gd name="T3" fmla="*/ 1070 h 1070"/>
                  <a:gd name="T4" fmla="*/ 0 w 4351"/>
                  <a:gd name="T5" fmla="*/ 318 h 1070"/>
                  <a:gd name="T6" fmla="*/ 318 w 4351"/>
                  <a:gd name="T7" fmla="*/ 0 h 1070"/>
                  <a:gd name="T8" fmla="*/ 4033 w 4351"/>
                  <a:gd name="T9" fmla="*/ 0 h 1070"/>
                  <a:gd name="T10" fmla="*/ 4351 w 4351"/>
                  <a:gd name="T11" fmla="*/ 318 h 1070"/>
                  <a:gd name="T12" fmla="*/ 4351 w 4351"/>
                  <a:gd name="T13" fmla="*/ 1070 h 10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51" h="1070">
                    <a:moveTo>
                      <a:pt x="4351" y="1070"/>
                    </a:moveTo>
                    <a:lnTo>
                      <a:pt x="0" y="1070"/>
                    </a:lnTo>
                    <a:lnTo>
                      <a:pt x="0" y="318"/>
                    </a:lnTo>
                    <a:cubicBezTo>
                      <a:pt x="0" y="142"/>
                      <a:pt x="142" y="0"/>
                      <a:pt x="318" y="0"/>
                    </a:cubicBezTo>
                    <a:lnTo>
                      <a:pt x="4033" y="0"/>
                    </a:lnTo>
                    <a:cubicBezTo>
                      <a:pt x="4208" y="0"/>
                      <a:pt x="4351" y="142"/>
                      <a:pt x="4351" y="318"/>
                    </a:cubicBezTo>
                    <a:lnTo>
                      <a:pt x="4351" y="1070"/>
                    </a:ln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9">
                <a:extLst>
                  <a:ext uri="{FF2B5EF4-FFF2-40B4-BE49-F238E27FC236}">
                    <a16:creationId xmlns:a16="http://schemas.microsoft.com/office/drawing/2014/main" id="{7DFB9B47-F0C9-4BC6-A812-A68732ECFA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925" y="2447925"/>
                <a:ext cx="74613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">
                <a:extLst>
                  <a:ext uri="{FF2B5EF4-FFF2-40B4-BE49-F238E27FC236}">
                    <a16:creationId xmlns:a16="http://schemas.microsoft.com/office/drawing/2014/main" id="{5CF4E91A-3990-42EB-823D-5939ED22581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06750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1">
                <a:extLst>
                  <a:ext uri="{FF2B5EF4-FFF2-40B4-BE49-F238E27FC236}">
                    <a16:creationId xmlns:a16="http://schemas.microsoft.com/office/drawing/2014/main" id="{AD878FD4-4AA1-4896-AB5C-869DC882DE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2">
                <a:extLst>
                  <a:ext uri="{FF2B5EF4-FFF2-40B4-BE49-F238E27FC236}">
                    <a16:creationId xmlns:a16="http://schemas.microsoft.com/office/drawing/2014/main" id="{F43104CD-8871-483E-9977-162602F3CF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32163" y="2443163"/>
                <a:ext cx="82550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3">
                <a:extLst>
                  <a:ext uri="{FF2B5EF4-FFF2-40B4-BE49-F238E27FC236}">
                    <a16:creationId xmlns:a16="http://schemas.microsoft.com/office/drawing/2014/main" id="{906AD597-80DE-43AA-9416-2AF0F0ED08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3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7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7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4">
                <a:extLst>
                  <a:ext uri="{FF2B5EF4-FFF2-40B4-BE49-F238E27FC236}">
                    <a16:creationId xmlns:a16="http://schemas.microsoft.com/office/drawing/2014/main" id="{E9C61287-06A2-4067-9A8D-194F8DD89E2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59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5">
                <a:extLst>
                  <a:ext uri="{FF2B5EF4-FFF2-40B4-BE49-F238E27FC236}">
                    <a16:creationId xmlns:a16="http://schemas.microsoft.com/office/drawing/2014/main" id="{B05663F7-5F7F-48B8-A930-8283F321CD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9338" y="2447925"/>
                <a:ext cx="73025" cy="166688"/>
              </a:xfrm>
              <a:custGeom>
                <a:avLst/>
                <a:gdLst>
                  <a:gd name="T0" fmla="*/ 212 w 423"/>
                  <a:gd name="T1" fmla="*/ 961 h 961"/>
                  <a:gd name="T2" fmla="*/ 212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2 w 423"/>
                  <a:gd name="T9" fmla="*/ 0 h 961"/>
                  <a:gd name="T10" fmla="*/ 212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2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2" y="961"/>
                    </a:moveTo>
                    <a:lnTo>
                      <a:pt x="212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2" y="0"/>
                    </a:cubicBezTo>
                    <a:lnTo>
                      <a:pt x="212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2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6">
                <a:extLst>
                  <a:ext uri="{FF2B5EF4-FFF2-40B4-BE49-F238E27FC236}">
                    <a16:creationId xmlns:a16="http://schemas.microsoft.com/office/drawing/2014/main" id="{99245F7D-6312-4CD5-8D4D-7AD277F7A5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86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7">
                <a:extLst>
                  <a:ext uri="{FF2B5EF4-FFF2-40B4-BE49-F238E27FC236}">
                    <a16:creationId xmlns:a16="http://schemas.microsoft.com/office/drawing/2014/main" id="{518F4BE6-FEF7-42EE-BC40-A1987AF129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6338" y="2447925"/>
                <a:ext cx="73025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8">
                <a:extLst>
                  <a:ext uri="{FF2B5EF4-FFF2-40B4-BE49-F238E27FC236}">
                    <a16:creationId xmlns:a16="http://schemas.microsoft.com/office/drawing/2014/main" id="{08696E01-8D94-4EAC-904B-98ACF7F3016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11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9">
                <a:extLst>
                  <a:ext uri="{FF2B5EF4-FFF2-40B4-BE49-F238E27FC236}">
                    <a16:creationId xmlns:a16="http://schemas.microsoft.com/office/drawing/2014/main" id="{BB8DCDB6-26E0-4D5F-9FBA-E021F192FD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750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20">
                <a:extLst>
                  <a:ext uri="{FF2B5EF4-FFF2-40B4-BE49-F238E27FC236}">
                    <a16:creationId xmlns:a16="http://schemas.microsoft.com/office/drawing/2014/main" id="{D96C9479-DF11-4EF7-8544-D1A262E58E6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8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4" name="Gruppieren 33">
              <a:extLst>
                <a:ext uri="{FF2B5EF4-FFF2-40B4-BE49-F238E27FC236}">
                  <a16:creationId xmlns:a16="http://schemas.microsoft.com/office/drawing/2014/main" id="{937068AB-F223-4BB7-972D-BDD832FED7EB}"/>
                </a:ext>
              </a:extLst>
            </p:cNvPr>
            <p:cNvGrpSpPr/>
            <p:nvPr/>
          </p:nvGrpSpPr>
          <p:grpSpPr>
            <a:xfrm>
              <a:off x="7597844" y="2449002"/>
              <a:ext cx="1156594" cy="1262767"/>
              <a:chOff x="3170238" y="2443163"/>
              <a:chExt cx="785813" cy="858837"/>
            </a:xfrm>
          </p:grpSpPr>
          <p:sp>
            <p:nvSpPr>
              <p:cNvPr id="55" name="Freeform 6">
                <a:extLst>
                  <a:ext uri="{FF2B5EF4-FFF2-40B4-BE49-F238E27FC236}">
                    <a16:creationId xmlns:a16="http://schemas.microsoft.com/office/drawing/2014/main" id="{564968BC-A26D-4199-84C4-7997E8E495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4"/>
                <a:ext cx="754063" cy="754063"/>
              </a:xfrm>
              <a:custGeom>
                <a:avLst/>
                <a:gdLst>
                  <a:gd name="T0" fmla="*/ 4091 w 4351"/>
                  <a:gd name="T1" fmla="*/ 4351 h 4351"/>
                  <a:gd name="T2" fmla="*/ 259 w 4351"/>
                  <a:gd name="T3" fmla="*/ 4351 h 4351"/>
                  <a:gd name="T4" fmla="*/ 0 w 4351"/>
                  <a:gd name="T5" fmla="*/ 4091 h 4351"/>
                  <a:gd name="T6" fmla="*/ 0 w 4351"/>
                  <a:gd name="T7" fmla="*/ 289 h 4351"/>
                  <a:gd name="T8" fmla="*/ 289 w 4351"/>
                  <a:gd name="T9" fmla="*/ 0 h 4351"/>
                  <a:gd name="T10" fmla="*/ 4062 w 4351"/>
                  <a:gd name="T11" fmla="*/ 0 h 4351"/>
                  <a:gd name="T12" fmla="*/ 4351 w 4351"/>
                  <a:gd name="T13" fmla="*/ 289 h 4351"/>
                  <a:gd name="T14" fmla="*/ 4351 w 4351"/>
                  <a:gd name="T15" fmla="*/ 4091 h 4351"/>
                  <a:gd name="T16" fmla="*/ 4091 w 4351"/>
                  <a:gd name="T17" fmla="*/ 4351 h 4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51" h="4351">
                    <a:moveTo>
                      <a:pt x="4091" y="4351"/>
                    </a:moveTo>
                    <a:lnTo>
                      <a:pt x="259" y="4351"/>
                    </a:lnTo>
                    <a:cubicBezTo>
                      <a:pt x="116" y="4351"/>
                      <a:pt x="0" y="4234"/>
                      <a:pt x="0" y="4091"/>
                    </a:cubicBezTo>
                    <a:lnTo>
                      <a:pt x="0" y="289"/>
                    </a:lnTo>
                    <a:cubicBezTo>
                      <a:pt x="0" y="129"/>
                      <a:pt x="129" y="0"/>
                      <a:pt x="289" y="0"/>
                    </a:cubicBezTo>
                    <a:lnTo>
                      <a:pt x="4062" y="0"/>
                    </a:lnTo>
                    <a:cubicBezTo>
                      <a:pt x="4221" y="0"/>
                      <a:pt x="4351" y="129"/>
                      <a:pt x="4351" y="289"/>
                    </a:cubicBezTo>
                    <a:lnTo>
                      <a:pt x="4351" y="4091"/>
                    </a:lnTo>
                    <a:cubicBezTo>
                      <a:pt x="4351" y="4234"/>
                      <a:pt x="4234" y="4351"/>
                      <a:pt x="4091" y="4351"/>
                    </a:cubicBezTo>
                    <a:close/>
                  </a:path>
                </a:pathLst>
              </a:custGeom>
              <a:solidFill>
                <a:srgbClr val="FFD1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de-DE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Do</a:t>
                </a:r>
              </a:p>
              <a:p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Praktikum</a:t>
                </a:r>
              </a:p>
            </p:txBody>
          </p:sp>
          <p:sp>
            <p:nvSpPr>
              <p:cNvPr id="56" name="Freeform 7">
                <a:extLst>
                  <a:ext uri="{FF2B5EF4-FFF2-40B4-BE49-F238E27FC236}">
                    <a16:creationId xmlns:a16="http://schemas.microsoft.com/office/drawing/2014/main" id="{D3877B18-B804-4D14-B764-1408567E6A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0238" y="2514600"/>
                <a:ext cx="785813" cy="787400"/>
              </a:xfrm>
              <a:custGeom>
                <a:avLst/>
                <a:gdLst>
                  <a:gd name="T0" fmla="*/ 384 w 4541"/>
                  <a:gd name="T1" fmla="*/ 190 h 4541"/>
                  <a:gd name="T2" fmla="*/ 190 w 4541"/>
                  <a:gd name="T3" fmla="*/ 384 h 4541"/>
                  <a:gd name="T4" fmla="*/ 190 w 4541"/>
                  <a:gd name="T5" fmla="*/ 4186 h 4541"/>
                  <a:gd name="T6" fmla="*/ 354 w 4541"/>
                  <a:gd name="T7" fmla="*/ 4351 h 4541"/>
                  <a:gd name="T8" fmla="*/ 4186 w 4541"/>
                  <a:gd name="T9" fmla="*/ 4351 h 4541"/>
                  <a:gd name="T10" fmla="*/ 4351 w 4541"/>
                  <a:gd name="T11" fmla="*/ 4186 h 4541"/>
                  <a:gd name="T12" fmla="*/ 4351 w 4541"/>
                  <a:gd name="T13" fmla="*/ 384 h 4541"/>
                  <a:gd name="T14" fmla="*/ 4157 w 4541"/>
                  <a:gd name="T15" fmla="*/ 190 h 4541"/>
                  <a:gd name="T16" fmla="*/ 384 w 4541"/>
                  <a:gd name="T17" fmla="*/ 190 h 4541"/>
                  <a:gd name="T18" fmla="*/ 4186 w 4541"/>
                  <a:gd name="T19" fmla="*/ 4541 h 4541"/>
                  <a:gd name="T20" fmla="*/ 354 w 4541"/>
                  <a:gd name="T21" fmla="*/ 4541 h 4541"/>
                  <a:gd name="T22" fmla="*/ 0 w 4541"/>
                  <a:gd name="T23" fmla="*/ 4186 h 4541"/>
                  <a:gd name="T24" fmla="*/ 0 w 4541"/>
                  <a:gd name="T25" fmla="*/ 384 h 4541"/>
                  <a:gd name="T26" fmla="*/ 384 w 4541"/>
                  <a:gd name="T27" fmla="*/ 0 h 4541"/>
                  <a:gd name="T28" fmla="*/ 4157 w 4541"/>
                  <a:gd name="T29" fmla="*/ 0 h 4541"/>
                  <a:gd name="T30" fmla="*/ 4541 w 4541"/>
                  <a:gd name="T31" fmla="*/ 384 h 4541"/>
                  <a:gd name="T32" fmla="*/ 4541 w 4541"/>
                  <a:gd name="T33" fmla="*/ 4186 h 4541"/>
                  <a:gd name="T34" fmla="*/ 4186 w 4541"/>
                  <a:gd name="T35" fmla="*/ 4541 h 4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41" h="4541">
                    <a:moveTo>
                      <a:pt x="384" y="190"/>
                    </a:moveTo>
                    <a:cubicBezTo>
                      <a:pt x="277" y="190"/>
                      <a:pt x="190" y="277"/>
                      <a:pt x="190" y="384"/>
                    </a:cubicBezTo>
                    <a:lnTo>
                      <a:pt x="190" y="4186"/>
                    </a:lnTo>
                    <a:cubicBezTo>
                      <a:pt x="190" y="4277"/>
                      <a:pt x="264" y="4351"/>
                      <a:pt x="354" y="4351"/>
                    </a:cubicBezTo>
                    <a:lnTo>
                      <a:pt x="4186" y="4351"/>
                    </a:lnTo>
                    <a:cubicBezTo>
                      <a:pt x="4277" y="4351"/>
                      <a:pt x="4351" y="4277"/>
                      <a:pt x="4351" y="4186"/>
                    </a:cubicBezTo>
                    <a:lnTo>
                      <a:pt x="4351" y="384"/>
                    </a:lnTo>
                    <a:cubicBezTo>
                      <a:pt x="4351" y="277"/>
                      <a:pt x="4264" y="190"/>
                      <a:pt x="4157" y="190"/>
                    </a:cubicBezTo>
                    <a:lnTo>
                      <a:pt x="384" y="190"/>
                    </a:lnTo>
                    <a:close/>
                    <a:moveTo>
                      <a:pt x="4186" y="4541"/>
                    </a:moveTo>
                    <a:lnTo>
                      <a:pt x="354" y="4541"/>
                    </a:lnTo>
                    <a:cubicBezTo>
                      <a:pt x="159" y="4541"/>
                      <a:pt x="0" y="4382"/>
                      <a:pt x="0" y="4186"/>
                    </a:cubicBezTo>
                    <a:lnTo>
                      <a:pt x="0" y="384"/>
                    </a:lnTo>
                    <a:cubicBezTo>
                      <a:pt x="0" y="172"/>
                      <a:pt x="172" y="0"/>
                      <a:pt x="384" y="0"/>
                    </a:cubicBezTo>
                    <a:lnTo>
                      <a:pt x="4157" y="0"/>
                    </a:lnTo>
                    <a:cubicBezTo>
                      <a:pt x="4369" y="0"/>
                      <a:pt x="4541" y="172"/>
                      <a:pt x="4541" y="384"/>
                    </a:cubicBezTo>
                    <a:lnTo>
                      <a:pt x="4541" y="4186"/>
                    </a:lnTo>
                    <a:cubicBezTo>
                      <a:pt x="4541" y="4382"/>
                      <a:pt x="4382" y="4541"/>
                      <a:pt x="4186" y="454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">
                <a:extLst>
                  <a:ext uri="{FF2B5EF4-FFF2-40B4-BE49-F238E27FC236}">
                    <a16:creationId xmlns:a16="http://schemas.microsoft.com/office/drawing/2014/main" id="{6C8FC1D4-CA22-4021-BFC2-6B34F95701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5"/>
                <a:ext cx="754063" cy="185738"/>
              </a:xfrm>
              <a:custGeom>
                <a:avLst/>
                <a:gdLst>
                  <a:gd name="T0" fmla="*/ 4351 w 4351"/>
                  <a:gd name="T1" fmla="*/ 1070 h 1070"/>
                  <a:gd name="T2" fmla="*/ 0 w 4351"/>
                  <a:gd name="T3" fmla="*/ 1070 h 1070"/>
                  <a:gd name="T4" fmla="*/ 0 w 4351"/>
                  <a:gd name="T5" fmla="*/ 318 h 1070"/>
                  <a:gd name="T6" fmla="*/ 318 w 4351"/>
                  <a:gd name="T7" fmla="*/ 0 h 1070"/>
                  <a:gd name="T8" fmla="*/ 4033 w 4351"/>
                  <a:gd name="T9" fmla="*/ 0 h 1070"/>
                  <a:gd name="T10" fmla="*/ 4351 w 4351"/>
                  <a:gd name="T11" fmla="*/ 318 h 1070"/>
                  <a:gd name="T12" fmla="*/ 4351 w 4351"/>
                  <a:gd name="T13" fmla="*/ 1070 h 10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51" h="1070">
                    <a:moveTo>
                      <a:pt x="4351" y="1070"/>
                    </a:moveTo>
                    <a:lnTo>
                      <a:pt x="0" y="1070"/>
                    </a:lnTo>
                    <a:lnTo>
                      <a:pt x="0" y="318"/>
                    </a:lnTo>
                    <a:cubicBezTo>
                      <a:pt x="0" y="142"/>
                      <a:pt x="142" y="0"/>
                      <a:pt x="318" y="0"/>
                    </a:cubicBezTo>
                    <a:lnTo>
                      <a:pt x="4033" y="0"/>
                    </a:lnTo>
                    <a:cubicBezTo>
                      <a:pt x="4208" y="0"/>
                      <a:pt x="4351" y="142"/>
                      <a:pt x="4351" y="318"/>
                    </a:cubicBezTo>
                    <a:lnTo>
                      <a:pt x="4351" y="1070"/>
                    </a:ln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">
                <a:extLst>
                  <a:ext uri="{FF2B5EF4-FFF2-40B4-BE49-F238E27FC236}">
                    <a16:creationId xmlns:a16="http://schemas.microsoft.com/office/drawing/2014/main" id="{6792657F-DDDD-4115-81AB-75CE18A586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925" y="2447925"/>
                <a:ext cx="74613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10">
                <a:extLst>
                  <a:ext uri="{FF2B5EF4-FFF2-40B4-BE49-F238E27FC236}">
                    <a16:creationId xmlns:a16="http://schemas.microsoft.com/office/drawing/2014/main" id="{2639D196-7935-4CA7-968C-B74528AA733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06750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11">
                <a:extLst>
                  <a:ext uri="{FF2B5EF4-FFF2-40B4-BE49-F238E27FC236}">
                    <a16:creationId xmlns:a16="http://schemas.microsoft.com/office/drawing/2014/main" id="{C71FE4C6-CC5E-4692-9260-D20C59A900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12">
                <a:extLst>
                  <a:ext uri="{FF2B5EF4-FFF2-40B4-BE49-F238E27FC236}">
                    <a16:creationId xmlns:a16="http://schemas.microsoft.com/office/drawing/2014/main" id="{71DA4942-DCE7-4ED9-95B2-F58B7687D84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32163" y="2443163"/>
                <a:ext cx="82550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13">
                <a:extLst>
                  <a:ext uri="{FF2B5EF4-FFF2-40B4-BE49-F238E27FC236}">
                    <a16:creationId xmlns:a16="http://schemas.microsoft.com/office/drawing/2014/main" id="{7BB6719D-0900-4D2B-B174-DF4FF63F68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3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7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7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14">
                <a:extLst>
                  <a:ext uri="{FF2B5EF4-FFF2-40B4-BE49-F238E27FC236}">
                    <a16:creationId xmlns:a16="http://schemas.microsoft.com/office/drawing/2014/main" id="{0018759D-8284-4D6B-80E7-657A879F393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59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15">
                <a:extLst>
                  <a:ext uri="{FF2B5EF4-FFF2-40B4-BE49-F238E27FC236}">
                    <a16:creationId xmlns:a16="http://schemas.microsoft.com/office/drawing/2014/main" id="{5628A364-9182-4C67-9D10-432258C04C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9338" y="2447925"/>
                <a:ext cx="73025" cy="166688"/>
              </a:xfrm>
              <a:custGeom>
                <a:avLst/>
                <a:gdLst>
                  <a:gd name="T0" fmla="*/ 212 w 423"/>
                  <a:gd name="T1" fmla="*/ 961 h 961"/>
                  <a:gd name="T2" fmla="*/ 212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2 w 423"/>
                  <a:gd name="T9" fmla="*/ 0 h 961"/>
                  <a:gd name="T10" fmla="*/ 212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2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2" y="961"/>
                    </a:moveTo>
                    <a:lnTo>
                      <a:pt x="212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2" y="0"/>
                    </a:cubicBezTo>
                    <a:lnTo>
                      <a:pt x="212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2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16">
                <a:extLst>
                  <a:ext uri="{FF2B5EF4-FFF2-40B4-BE49-F238E27FC236}">
                    <a16:creationId xmlns:a16="http://schemas.microsoft.com/office/drawing/2014/main" id="{7F7B33FB-5093-4BBD-92D1-DE37A020C8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86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17">
                <a:extLst>
                  <a:ext uri="{FF2B5EF4-FFF2-40B4-BE49-F238E27FC236}">
                    <a16:creationId xmlns:a16="http://schemas.microsoft.com/office/drawing/2014/main" id="{F6AFD578-BA14-4703-9014-90ED1CFC55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6338" y="2447925"/>
                <a:ext cx="73025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18">
                <a:extLst>
                  <a:ext uri="{FF2B5EF4-FFF2-40B4-BE49-F238E27FC236}">
                    <a16:creationId xmlns:a16="http://schemas.microsoft.com/office/drawing/2014/main" id="{D2C1C4AE-F502-4A86-AAC9-99820022184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11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9">
                <a:extLst>
                  <a:ext uri="{FF2B5EF4-FFF2-40B4-BE49-F238E27FC236}">
                    <a16:creationId xmlns:a16="http://schemas.microsoft.com/office/drawing/2014/main" id="{AE282723-08C8-4A3C-9E44-794AF09EA5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750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20">
                <a:extLst>
                  <a:ext uri="{FF2B5EF4-FFF2-40B4-BE49-F238E27FC236}">
                    <a16:creationId xmlns:a16="http://schemas.microsoft.com/office/drawing/2014/main" id="{0FA888FC-EBF5-4878-B72E-07149FB822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8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5" name="Gruppieren 34">
              <a:extLst>
                <a:ext uri="{FF2B5EF4-FFF2-40B4-BE49-F238E27FC236}">
                  <a16:creationId xmlns:a16="http://schemas.microsoft.com/office/drawing/2014/main" id="{E1D1A9D6-6E7C-46FB-AC15-DD9C6F0F6AFD}"/>
                </a:ext>
              </a:extLst>
            </p:cNvPr>
            <p:cNvGrpSpPr/>
            <p:nvPr/>
          </p:nvGrpSpPr>
          <p:grpSpPr>
            <a:xfrm>
              <a:off x="8990547" y="2449002"/>
              <a:ext cx="1156594" cy="1262767"/>
              <a:chOff x="3170238" y="2443163"/>
              <a:chExt cx="785813" cy="858837"/>
            </a:xfrm>
          </p:grpSpPr>
          <p:sp>
            <p:nvSpPr>
              <p:cNvPr id="40" name="Freeform 6">
                <a:extLst>
                  <a:ext uri="{FF2B5EF4-FFF2-40B4-BE49-F238E27FC236}">
                    <a16:creationId xmlns:a16="http://schemas.microsoft.com/office/drawing/2014/main" id="{FD155AD0-7EC8-4B07-9538-173731778D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4"/>
                <a:ext cx="754063" cy="754063"/>
              </a:xfrm>
              <a:custGeom>
                <a:avLst/>
                <a:gdLst>
                  <a:gd name="T0" fmla="*/ 4091 w 4351"/>
                  <a:gd name="T1" fmla="*/ 4351 h 4351"/>
                  <a:gd name="T2" fmla="*/ 259 w 4351"/>
                  <a:gd name="T3" fmla="*/ 4351 h 4351"/>
                  <a:gd name="T4" fmla="*/ 0 w 4351"/>
                  <a:gd name="T5" fmla="*/ 4091 h 4351"/>
                  <a:gd name="T6" fmla="*/ 0 w 4351"/>
                  <a:gd name="T7" fmla="*/ 289 h 4351"/>
                  <a:gd name="T8" fmla="*/ 289 w 4351"/>
                  <a:gd name="T9" fmla="*/ 0 h 4351"/>
                  <a:gd name="T10" fmla="*/ 4062 w 4351"/>
                  <a:gd name="T11" fmla="*/ 0 h 4351"/>
                  <a:gd name="T12" fmla="*/ 4351 w 4351"/>
                  <a:gd name="T13" fmla="*/ 289 h 4351"/>
                  <a:gd name="T14" fmla="*/ 4351 w 4351"/>
                  <a:gd name="T15" fmla="*/ 4091 h 4351"/>
                  <a:gd name="T16" fmla="*/ 4091 w 4351"/>
                  <a:gd name="T17" fmla="*/ 4351 h 4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51" h="4351">
                    <a:moveTo>
                      <a:pt x="4091" y="4351"/>
                    </a:moveTo>
                    <a:lnTo>
                      <a:pt x="259" y="4351"/>
                    </a:lnTo>
                    <a:cubicBezTo>
                      <a:pt x="116" y="4351"/>
                      <a:pt x="0" y="4234"/>
                      <a:pt x="0" y="4091"/>
                    </a:cubicBezTo>
                    <a:lnTo>
                      <a:pt x="0" y="289"/>
                    </a:lnTo>
                    <a:cubicBezTo>
                      <a:pt x="0" y="129"/>
                      <a:pt x="129" y="0"/>
                      <a:pt x="289" y="0"/>
                    </a:cubicBezTo>
                    <a:lnTo>
                      <a:pt x="4062" y="0"/>
                    </a:lnTo>
                    <a:cubicBezTo>
                      <a:pt x="4221" y="0"/>
                      <a:pt x="4351" y="129"/>
                      <a:pt x="4351" y="289"/>
                    </a:cubicBezTo>
                    <a:lnTo>
                      <a:pt x="4351" y="4091"/>
                    </a:lnTo>
                    <a:cubicBezTo>
                      <a:pt x="4351" y="4234"/>
                      <a:pt x="4234" y="4351"/>
                      <a:pt x="4091" y="43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de-DE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Fr</a:t>
                </a:r>
              </a:p>
              <a:p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Schule</a:t>
                </a:r>
              </a:p>
            </p:txBody>
          </p:sp>
          <p:sp>
            <p:nvSpPr>
              <p:cNvPr id="41" name="Freeform 7">
                <a:extLst>
                  <a:ext uri="{FF2B5EF4-FFF2-40B4-BE49-F238E27FC236}">
                    <a16:creationId xmlns:a16="http://schemas.microsoft.com/office/drawing/2014/main" id="{453D59A6-F109-43D3-A681-F00D1CF9016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0238" y="2514600"/>
                <a:ext cx="785813" cy="787400"/>
              </a:xfrm>
              <a:custGeom>
                <a:avLst/>
                <a:gdLst>
                  <a:gd name="T0" fmla="*/ 384 w 4541"/>
                  <a:gd name="T1" fmla="*/ 190 h 4541"/>
                  <a:gd name="T2" fmla="*/ 190 w 4541"/>
                  <a:gd name="T3" fmla="*/ 384 h 4541"/>
                  <a:gd name="T4" fmla="*/ 190 w 4541"/>
                  <a:gd name="T5" fmla="*/ 4186 h 4541"/>
                  <a:gd name="T6" fmla="*/ 354 w 4541"/>
                  <a:gd name="T7" fmla="*/ 4351 h 4541"/>
                  <a:gd name="T8" fmla="*/ 4186 w 4541"/>
                  <a:gd name="T9" fmla="*/ 4351 h 4541"/>
                  <a:gd name="T10" fmla="*/ 4351 w 4541"/>
                  <a:gd name="T11" fmla="*/ 4186 h 4541"/>
                  <a:gd name="T12" fmla="*/ 4351 w 4541"/>
                  <a:gd name="T13" fmla="*/ 384 h 4541"/>
                  <a:gd name="T14" fmla="*/ 4157 w 4541"/>
                  <a:gd name="T15" fmla="*/ 190 h 4541"/>
                  <a:gd name="T16" fmla="*/ 384 w 4541"/>
                  <a:gd name="T17" fmla="*/ 190 h 4541"/>
                  <a:gd name="T18" fmla="*/ 4186 w 4541"/>
                  <a:gd name="T19" fmla="*/ 4541 h 4541"/>
                  <a:gd name="T20" fmla="*/ 354 w 4541"/>
                  <a:gd name="T21" fmla="*/ 4541 h 4541"/>
                  <a:gd name="T22" fmla="*/ 0 w 4541"/>
                  <a:gd name="T23" fmla="*/ 4186 h 4541"/>
                  <a:gd name="T24" fmla="*/ 0 w 4541"/>
                  <a:gd name="T25" fmla="*/ 384 h 4541"/>
                  <a:gd name="T26" fmla="*/ 384 w 4541"/>
                  <a:gd name="T27" fmla="*/ 0 h 4541"/>
                  <a:gd name="T28" fmla="*/ 4157 w 4541"/>
                  <a:gd name="T29" fmla="*/ 0 h 4541"/>
                  <a:gd name="T30" fmla="*/ 4541 w 4541"/>
                  <a:gd name="T31" fmla="*/ 384 h 4541"/>
                  <a:gd name="T32" fmla="*/ 4541 w 4541"/>
                  <a:gd name="T33" fmla="*/ 4186 h 4541"/>
                  <a:gd name="T34" fmla="*/ 4186 w 4541"/>
                  <a:gd name="T35" fmla="*/ 4541 h 4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41" h="4541">
                    <a:moveTo>
                      <a:pt x="384" y="190"/>
                    </a:moveTo>
                    <a:cubicBezTo>
                      <a:pt x="277" y="190"/>
                      <a:pt x="190" y="277"/>
                      <a:pt x="190" y="384"/>
                    </a:cubicBezTo>
                    <a:lnTo>
                      <a:pt x="190" y="4186"/>
                    </a:lnTo>
                    <a:cubicBezTo>
                      <a:pt x="190" y="4277"/>
                      <a:pt x="264" y="4351"/>
                      <a:pt x="354" y="4351"/>
                    </a:cubicBezTo>
                    <a:lnTo>
                      <a:pt x="4186" y="4351"/>
                    </a:lnTo>
                    <a:cubicBezTo>
                      <a:pt x="4277" y="4351"/>
                      <a:pt x="4351" y="4277"/>
                      <a:pt x="4351" y="4186"/>
                    </a:cubicBezTo>
                    <a:lnTo>
                      <a:pt x="4351" y="384"/>
                    </a:lnTo>
                    <a:cubicBezTo>
                      <a:pt x="4351" y="277"/>
                      <a:pt x="4264" y="190"/>
                      <a:pt x="4157" y="190"/>
                    </a:cubicBezTo>
                    <a:lnTo>
                      <a:pt x="384" y="190"/>
                    </a:lnTo>
                    <a:close/>
                    <a:moveTo>
                      <a:pt x="4186" y="4541"/>
                    </a:moveTo>
                    <a:lnTo>
                      <a:pt x="354" y="4541"/>
                    </a:lnTo>
                    <a:cubicBezTo>
                      <a:pt x="159" y="4541"/>
                      <a:pt x="0" y="4382"/>
                      <a:pt x="0" y="4186"/>
                    </a:cubicBezTo>
                    <a:lnTo>
                      <a:pt x="0" y="384"/>
                    </a:lnTo>
                    <a:cubicBezTo>
                      <a:pt x="0" y="172"/>
                      <a:pt x="172" y="0"/>
                      <a:pt x="384" y="0"/>
                    </a:cubicBezTo>
                    <a:lnTo>
                      <a:pt x="4157" y="0"/>
                    </a:lnTo>
                    <a:cubicBezTo>
                      <a:pt x="4369" y="0"/>
                      <a:pt x="4541" y="172"/>
                      <a:pt x="4541" y="384"/>
                    </a:cubicBezTo>
                    <a:lnTo>
                      <a:pt x="4541" y="4186"/>
                    </a:lnTo>
                    <a:cubicBezTo>
                      <a:pt x="4541" y="4382"/>
                      <a:pt x="4382" y="4541"/>
                      <a:pt x="4186" y="454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8">
                <a:extLst>
                  <a:ext uri="{FF2B5EF4-FFF2-40B4-BE49-F238E27FC236}">
                    <a16:creationId xmlns:a16="http://schemas.microsoft.com/office/drawing/2014/main" id="{6AE6CAC8-9644-44ED-B2CB-73CF02306E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5"/>
                <a:ext cx="754063" cy="185738"/>
              </a:xfrm>
              <a:custGeom>
                <a:avLst/>
                <a:gdLst>
                  <a:gd name="T0" fmla="*/ 4351 w 4351"/>
                  <a:gd name="T1" fmla="*/ 1070 h 1070"/>
                  <a:gd name="T2" fmla="*/ 0 w 4351"/>
                  <a:gd name="T3" fmla="*/ 1070 h 1070"/>
                  <a:gd name="T4" fmla="*/ 0 w 4351"/>
                  <a:gd name="T5" fmla="*/ 318 h 1070"/>
                  <a:gd name="T6" fmla="*/ 318 w 4351"/>
                  <a:gd name="T7" fmla="*/ 0 h 1070"/>
                  <a:gd name="T8" fmla="*/ 4033 w 4351"/>
                  <a:gd name="T9" fmla="*/ 0 h 1070"/>
                  <a:gd name="T10" fmla="*/ 4351 w 4351"/>
                  <a:gd name="T11" fmla="*/ 318 h 1070"/>
                  <a:gd name="T12" fmla="*/ 4351 w 4351"/>
                  <a:gd name="T13" fmla="*/ 1070 h 10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51" h="1070">
                    <a:moveTo>
                      <a:pt x="4351" y="1070"/>
                    </a:moveTo>
                    <a:lnTo>
                      <a:pt x="0" y="1070"/>
                    </a:lnTo>
                    <a:lnTo>
                      <a:pt x="0" y="318"/>
                    </a:lnTo>
                    <a:cubicBezTo>
                      <a:pt x="0" y="142"/>
                      <a:pt x="142" y="0"/>
                      <a:pt x="318" y="0"/>
                    </a:cubicBezTo>
                    <a:lnTo>
                      <a:pt x="4033" y="0"/>
                    </a:lnTo>
                    <a:cubicBezTo>
                      <a:pt x="4208" y="0"/>
                      <a:pt x="4351" y="142"/>
                      <a:pt x="4351" y="318"/>
                    </a:cubicBezTo>
                    <a:lnTo>
                      <a:pt x="4351" y="1070"/>
                    </a:ln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9">
                <a:extLst>
                  <a:ext uri="{FF2B5EF4-FFF2-40B4-BE49-F238E27FC236}">
                    <a16:creationId xmlns:a16="http://schemas.microsoft.com/office/drawing/2014/main" id="{9F16DCB9-B901-486F-B598-10498E93F6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925" y="2447925"/>
                <a:ext cx="74613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10">
                <a:extLst>
                  <a:ext uri="{FF2B5EF4-FFF2-40B4-BE49-F238E27FC236}">
                    <a16:creationId xmlns:a16="http://schemas.microsoft.com/office/drawing/2014/main" id="{6F5493DF-852D-499D-9142-C0B972582E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06750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1">
                <a:extLst>
                  <a:ext uri="{FF2B5EF4-FFF2-40B4-BE49-F238E27FC236}">
                    <a16:creationId xmlns:a16="http://schemas.microsoft.com/office/drawing/2014/main" id="{70F37C37-60C0-44DD-880A-335D6C7873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12">
                <a:extLst>
                  <a:ext uri="{FF2B5EF4-FFF2-40B4-BE49-F238E27FC236}">
                    <a16:creationId xmlns:a16="http://schemas.microsoft.com/office/drawing/2014/main" id="{77931F07-D3AB-4C63-9BAF-BD1AAAB221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32163" y="2443163"/>
                <a:ext cx="82550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3">
                <a:extLst>
                  <a:ext uri="{FF2B5EF4-FFF2-40B4-BE49-F238E27FC236}">
                    <a16:creationId xmlns:a16="http://schemas.microsoft.com/office/drawing/2014/main" id="{76009B26-D14C-4881-A06F-FC22108B27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3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7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7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14">
                <a:extLst>
                  <a:ext uri="{FF2B5EF4-FFF2-40B4-BE49-F238E27FC236}">
                    <a16:creationId xmlns:a16="http://schemas.microsoft.com/office/drawing/2014/main" id="{E028E013-64D8-4AD1-9ECC-31BA389CB66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59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5">
                <a:extLst>
                  <a:ext uri="{FF2B5EF4-FFF2-40B4-BE49-F238E27FC236}">
                    <a16:creationId xmlns:a16="http://schemas.microsoft.com/office/drawing/2014/main" id="{C0FEA9CD-442A-43BC-80EB-A7132196F5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9338" y="2447925"/>
                <a:ext cx="73025" cy="166688"/>
              </a:xfrm>
              <a:custGeom>
                <a:avLst/>
                <a:gdLst>
                  <a:gd name="T0" fmla="*/ 212 w 423"/>
                  <a:gd name="T1" fmla="*/ 961 h 961"/>
                  <a:gd name="T2" fmla="*/ 212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2 w 423"/>
                  <a:gd name="T9" fmla="*/ 0 h 961"/>
                  <a:gd name="T10" fmla="*/ 212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2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2" y="961"/>
                    </a:moveTo>
                    <a:lnTo>
                      <a:pt x="212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2" y="0"/>
                    </a:cubicBezTo>
                    <a:lnTo>
                      <a:pt x="212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2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6">
                <a:extLst>
                  <a:ext uri="{FF2B5EF4-FFF2-40B4-BE49-F238E27FC236}">
                    <a16:creationId xmlns:a16="http://schemas.microsoft.com/office/drawing/2014/main" id="{B6C6E1FB-9FEF-4F62-B5BC-03724B95B6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86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7">
                <a:extLst>
                  <a:ext uri="{FF2B5EF4-FFF2-40B4-BE49-F238E27FC236}">
                    <a16:creationId xmlns:a16="http://schemas.microsoft.com/office/drawing/2014/main" id="{16E94827-8D52-4C1A-9958-473A705E3B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6338" y="2447925"/>
                <a:ext cx="73025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8">
                <a:extLst>
                  <a:ext uri="{FF2B5EF4-FFF2-40B4-BE49-F238E27FC236}">
                    <a16:creationId xmlns:a16="http://schemas.microsoft.com/office/drawing/2014/main" id="{676E1140-5915-4E91-B7A7-9C6214CC0A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11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9">
                <a:extLst>
                  <a:ext uri="{FF2B5EF4-FFF2-40B4-BE49-F238E27FC236}">
                    <a16:creationId xmlns:a16="http://schemas.microsoft.com/office/drawing/2014/main" id="{438A47A0-6D41-4798-8A40-8A23BE9E7F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750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20">
                <a:extLst>
                  <a:ext uri="{FF2B5EF4-FFF2-40B4-BE49-F238E27FC236}">
                    <a16:creationId xmlns:a16="http://schemas.microsoft.com/office/drawing/2014/main" id="{7297CADE-97D6-43FC-9B07-3DAAFAF16DC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8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6" name="Rechteck: diagonal liegende Ecken abgerundet 35">
              <a:extLst>
                <a:ext uri="{FF2B5EF4-FFF2-40B4-BE49-F238E27FC236}">
                  <a16:creationId xmlns:a16="http://schemas.microsoft.com/office/drawing/2014/main" id="{62461FF7-6A36-4873-96BD-BBDDB265163A}"/>
                </a:ext>
              </a:extLst>
            </p:cNvPr>
            <p:cNvSpPr/>
            <p:nvPr/>
          </p:nvSpPr>
          <p:spPr>
            <a:xfrm>
              <a:off x="1492082" y="2577377"/>
              <a:ext cx="1532770" cy="1105263"/>
            </a:xfrm>
            <a:prstGeom prst="round2DiagRect">
              <a:avLst>
                <a:gd name="adj1" fmla="val 47536"/>
                <a:gd name="adj2" fmla="val 0"/>
              </a:avLst>
            </a:prstGeom>
            <a:solidFill>
              <a:schemeClr val="bg1"/>
            </a:solidFill>
            <a:ln w="41275">
              <a:solidFill>
                <a:srgbClr val="3240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11. Klasse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0B20A919-6258-4242-B8E8-5F8E70A28A60}"/>
              </a:ext>
            </a:extLst>
          </p:cNvPr>
          <p:cNvGrpSpPr/>
          <p:nvPr/>
        </p:nvGrpSpPr>
        <p:grpSpPr>
          <a:xfrm>
            <a:off x="2769394" y="3770000"/>
            <a:ext cx="8692052" cy="1262767"/>
            <a:chOff x="1455089" y="4234872"/>
            <a:chExt cx="8692052" cy="1262767"/>
          </a:xfrm>
        </p:grpSpPr>
        <p:grpSp>
          <p:nvGrpSpPr>
            <p:cNvPr id="116" name="Gruppieren 115">
              <a:extLst>
                <a:ext uri="{FF2B5EF4-FFF2-40B4-BE49-F238E27FC236}">
                  <a16:creationId xmlns:a16="http://schemas.microsoft.com/office/drawing/2014/main" id="{DFA5F978-68B6-4889-A71C-1DDC6460CD67}"/>
                </a:ext>
              </a:extLst>
            </p:cNvPr>
            <p:cNvGrpSpPr/>
            <p:nvPr/>
          </p:nvGrpSpPr>
          <p:grpSpPr>
            <a:xfrm>
              <a:off x="3419729" y="4234872"/>
              <a:ext cx="1156594" cy="1262767"/>
              <a:chOff x="3170238" y="2443163"/>
              <a:chExt cx="785813" cy="858837"/>
            </a:xfrm>
          </p:grpSpPr>
          <p:sp>
            <p:nvSpPr>
              <p:cNvPr id="182" name="Freeform 6">
                <a:extLst>
                  <a:ext uri="{FF2B5EF4-FFF2-40B4-BE49-F238E27FC236}">
                    <a16:creationId xmlns:a16="http://schemas.microsoft.com/office/drawing/2014/main" id="{77C6FD81-9FB8-4E11-8A87-23A7A478CC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4"/>
                <a:ext cx="754063" cy="754063"/>
              </a:xfrm>
              <a:custGeom>
                <a:avLst/>
                <a:gdLst>
                  <a:gd name="T0" fmla="*/ 4091 w 4351"/>
                  <a:gd name="T1" fmla="*/ 4351 h 4351"/>
                  <a:gd name="T2" fmla="*/ 259 w 4351"/>
                  <a:gd name="T3" fmla="*/ 4351 h 4351"/>
                  <a:gd name="T4" fmla="*/ 0 w 4351"/>
                  <a:gd name="T5" fmla="*/ 4091 h 4351"/>
                  <a:gd name="T6" fmla="*/ 0 w 4351"/>
                  <a:gd name="T7" fmla="*/ 289 h 4351"/>
                  <a:gd name="T8" fmla="*/ 289 w 4351"/>
                  <a:gd name="T9" fmla="*/ 0 h 4351"/>
                  <a:gd name="T10" fmla="*/ 4062 w 4351"/>
                  <a:gd name="T11" fmla="*/ 0 h 4351"/>
                  <a:gd name="T12" fmla="*/ 4351 w 4351"/>
                  <a:gd name="T13" fmla="*/ 289 h 4351"/>
                  <a:gd name="T14" fmla="*/ 4351 w 4351"/>
                  <a:gd name="T15" fmla="*/ 4091 h 4351"/>
                  <a:gd name="T16" fmla="*/ 4091 w 4351"/>
                  <a:gd name="T17" fmla="*/ 4351 h 4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51" h="4351">
                    <a:moveTo>
                      <a:pt x="4091" y="4351"/>
                    </a:moveTo>
                    <a:lnTo>
                      <a:pt x="259" y="4351"/>
                    </a:lnTo>
                    <a:cubicBezTo>
                      <a:pt x="116" y="4351"/>
                      <a:pt x="0" y="4234"/>
                      <a:pt x="0" y="4091"/>
                    </a:cubicBezTo>
                    <a:lnTo>
                      <a:pt x="0" y="289"/>
                    </a:lnTo>
                    <a:cubicBezTo>
                      <a:pt x="0" y="129"/>
                      <a:pt x="129" y="0"/>
                      <a:pt x="289" y="0"/>
                    </a:cubicBezTo>
                    <a:lnTo>
                      <a:pt x="4062" y="0"/>
                    </a:lnTo>
                    <a:cubicBezTo>
                      <a:pt x="4221" y="0"/>
                      <a:pt x="4351" y="129"/>
                      <a:pt x="4351" y="289"/>
                    </a:cubicBezTo>
                    <a:lnTo>
                      <a:pt x="4351" y="4091"/>
                    </a:lnTo>
                    <a:cubicBezTo>
                      <a:pt x="4351" y="4234"/>
                      <a:pt x="4234" y="4351"/>
                      <a:pt x="4091" y="43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de-DE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Mo</a:t>
                </a:r>
              </a:p>
              <a:p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Schule</a:t>
                </a:r>
              </a:p>
            </p:txBody>
          </p:sp>
          <p:sp>
            <p:nvSpPr>
              <p:cNvPr id="183" name="Freeform 7">
                <a:extLst>
                  <a:ext uri="{FF2B5EF4-FFF2-40B4-BE49-F238E27FC236}">
                    <a16:creationId xmlns:a16="http://schemas.microsoft.com/office/drawing/2014/main" id="{001A2A5F-25E2-4F8C-B02D-3EFF13D75E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0238" y="2514600"/>
                <a:ext cx="785813" cy="787400"/>
              </a:xfrm>
              <a:custGeom>
                <a:avLst/>
                <a:gdLst>
                  <a:gd name="T0" fmla="*/ 384 w 4541"/>
                  <a:gd name="T1" fmla="*/ 190 h 4541"/>
                  <a:gd name="T2" fmla="*/ 190 w 4541"/>
                  <a:gd name="T3" fmla="*/ 384 h 4541"/>
                  <a:gd name="T4" fmla="*/ 190 w 4541"/>
                  <a:gd name="T5" fmla="*/ 4186 h 4541"/>
                  <a:gd name="T6" fmla="*/ 354 w 4541"/>
                  <a:gd name="T7" fmla="*/ 4351 h 4541"/>
                  <a:gd name="T8" fmla="*/ 4186 w 4541"/>
                  <a:gd name="T9" fmla="*/ 4351 h 4541"/>
                  <a:gd name="T10" fmla="*/ 4351 w 4541"/>
                  <a:gd name="T11" fmla="*/ 4186 h 4541"/>
                  <a:gd name="T12" fmla="*/ 4351 w 4541"/>
                  <a:gd name="T13" fmla="*/ 384 h 4541"/>
                  <a:gd name="T14" fmla="*/ 4157 w 4541"/>
                  <a:gd name="T15" fmla="*/ 190 h 4541"/>
                  <a:gd name="T16" fmla="*/ 384 w 4541"/>
                  <a:gd name="T17" fmla="*/ 190 h 4541"/>
                  <a:gd name="T18" fmla="*/ 4186 w 4541"/>
                  <a:gd name="T19" fmla="*/ 4541 h 4541"/>
                  <a:gd name="T20" fmla="*/ 354 w 4541"/>
                  <a:gd name="T21" fmla="*/ 4541 h 4541"/>
                  <a:gd name="T22" fmla="*/ 0 w 4541"/>
                  <a:gd name="T23" fmla="*/ 4186 h 4541"/>
                  <a:gd name="T24" fmla="*/ 0 w 4541"/>
                  <a:gd name="T25" fmla="*/ 384 h 4541"/>
                  <a:gd name="T26" fmla="*/ 384 w 4541"/>
                  <a:gd name="T27" fmla="*/ 0 h 4541"/>
                  <a:gd name="T28" fmla="*/ 4157 w 4541"/>
                  <a:gd name="T29" fmla="*/ 0 h 4541"/>
                  <a:gd name="T30" fmla="*/ 4541 w 4541"/>
                  <a:gd name="T31" fmla="*/ 384 h 4541"/>
                  <a:gd name="T32" fmla="*/ 4541 w 4541"/>
                  <a:gd name="T33" fmla="*/ 4186 h 4541"/>
                  <a:gd name="T34" fmla="*/ 4186 w 4541"/>
                  <a:gd name="T35" fmla="*/ 4541 h 4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41" h="4541">
                    <a:moveTo>
                      <a:pt x="384" y="190"/>
                    </a:moveTo>
                    <a:cubicBezTo>
                      <a:pt x="277" y="190"/>
                      <a:pt x="190" y="277"/>
                      <a:pt x="190" y="384"/>
                    </a:cubicBezTo>
                    <a:lnTo>
                      <a:pt x="190" y="4186"/>
                    </a:lnTo>
                    <a:cubicBezTo>
                      <a:pt x="190" y="4277"/>
                      <a:pt x="264" y="4351"/>
                      <a:pt x="354" y="4351"/>
                    </a:cubicBezTo>
                    <a:lnTo>
                      <a:pt x="4186" y="4351"/>
                    </a:lnTo>
                    <a:cubicBezTo>
                      <a:pt x="4277" y="4351"/>
                      <a:pt x="4351" y="4277"/>
                      <a:pt x="4351" y="4186"/>
                    </a:cubicBezTo>
                    <a:lnTo>
                      <a:pt x="4351" y="384"/>
                    </a:lnTo>
                    <a:cubicBezTo>
                      <a:pt x="4351" y="277"/>
                      <a:pt x="4264" y="190"/>
                      <a:pt x="4157" y="190"/>
                    </a:cubicBezTo>
                    <a:lnTo>
                      <a:pt x="384" y="190"/>
                    </a:lnTo>
                    <a:close/>
                    <a:moveTo>
                      <a:pt x="4186" y="4541"/>
                    </a:moveTo>
                    <a:lnTo>
                      <a:pt x="354" y="4541"/>
                    </a:lnTo>
                    <a:cubicBezTo>
                      <a:pt x="159" y="4541"/>
                      <a:pt x="0" y="4382"/>
                      <a:pt x="0" y="4186"/>
                    </a:cubicBezTo>
                    <a:lnTo>
                      <a:pt x="0" y="384"/>
                    </a:lnTo>
                    <a:cubicBezTo>
                      <a:pt x="0" y="172"/>
                      <a:pt x="172" y="0"/>
                      <a:pt x="384" y="0"/>
                    </a:cubicBezTo>
                    <a:lnTo>
                      <a:pt x="4157" y="0"/>
                    </a:lnTo>
                    <a:cubicBezTo>
                      <a:pt x="4369" y="0"/>
                      <a:pt x="4541" y="172"/>
                      <a:pt x="4541" y="384"/>
                    </a:cubicBezTo>
                    <a:lnTo>
                      <a:pt x="4541" y="4186"/>
                    </a:lnTo>
                    <a:cubicBezTo>
                      <a:pt x="4541" y="4382"/>
                      <a:pt x="4382" y="4541"/>
                      <a:pt x="4186" y="454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8">
                <a:extLst>
                  <a:ext uri="{FF2B5EF4-FFF2-40B4-BE49-F238E27FC236}">
                    <a16:creationId xmlns:a16="http://schemas.microsoft.com/office/drawing/2014/main" id="{8F0FB168-20C9-4E85-A67F-5346493FDF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5"/>
                <a:ext cx="754063" cy="185738"/>
              </a:xfrm>
              <a:custGeom>
                <a:avLst/>
                <a:gdLst>
                  <a:gd name="T0" fmla="*/ 4351 w 4351"/>
                  <a:gd name="T1" fmla="*/ 1070 h 1070"/>
                  <a:gd name="T2" fmla="*/ 0 w 4351"/>
                  <a:gd name="T3" fmla="*/ 1070 h 1070"/>
                  <a:gd name="T4" fmla="*/ 0 w 4351"/>
                  <a:gd name="T5" fmla="*/ 318 h 1070"/>
                  <a:gd name="T6" fmla="*/ 318 w 4351"/>
                  <a:gd name="T7" fmla="*/ 0 h 1070"/>
                  <a:gd name="T8" fmla="*/ 4033 w 4351"/>
                  <a:gd name="T9" fmla="*/ 0 h 1070"/>
                  <a:gd name="T10" fmla="*/ 4351 w 4351"/>
                  <a:gd name="T11" fmla="*/ 318 h 1070"/>
                  <a:gd name="T12" fmla="*/ 4351 w 4351"/>
                  <a:gd name="T13" fmla="*/ 1070 h 10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51" h="1070">
                    <a:moveTo>
                      <a:pt x="4351" y="1070"/>
                    </a:moveTo>
                    <a:lnTo>
                      <a:pt x="0" y="1070"/>
                    </a:lnTo>
                    <a:lnTo>
                      <a:pt x="0" y="318"/>
                    </a:lnTo>
                    <a:cubicBezTo>
                      <a:pt x="0" y="142"/>
                      <a:pt x="142" y="0"/>
                      <a:pt x="318" y="0"/>
                    </a:cubicBezTo>
                    <a:lnTo>
                      <a:pt x="4033" y="0"/>
                    </a:lnTo>
                    <a:cubicBezTo>
                      <a:pt x="4208" y="0"/>
                      <a:pt x="4351" y="142"/>
                      <a:pt x="4351" y="318"/>
                    </a:cubicBezTo>
                    <a:lnTo>
                      <a:pt x="4351" y="1070"/>
                    </a:ln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9">
                <a:extLst>
                  <a:ext uri="{FF2B5EF4-FFF2-40B4-BE49-F238E27FC236}">
                    <a16:creationId xmlns:a16="http://schemas.microsoft.com/office/drawing/2014/main" id="{9A7F035B-7E31-4E93-A947-608CDFA588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925" y="2447925"/>
                <a:ext cx="74613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0">
                <a:extLst>
                  <a:ext uri="{FF2B5EF4-FFF2-40B4-BE49-F238E27FC236}">
                    <a16:creationId xmlns:a16="http://schemas.microsoft.com/office/drawing/2014/main" id="{40DA0643-1351-4F0C-8270-8C6A28E222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06750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1">
                <a:extLst>
                  <a:ext uri="{FF2B5EF4-FFF2-40B4-BE49-F238E27FC236}">
                    <a16:creationId xmlns:a16="http://schemas.microsoft.com/office/drawing/2014/main" id="{4D52F5F3-ADD1-4080-9000-3D4BC71A51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2">
                <a:extLst>
                  <a:ext uri="{FF2B5EF4-FFF2-40B4-BE49-F238E27FC236}">
                    <a16:creationId xmlns:a16="http://schemas.microsoft.com/office/drawing/2014/main" id="{9BB16B6C-8870-4A37-A132-B8B1ADDE728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32163" y="2443163"/>
                <a:ext cx="82550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3">
                <a:extLst>
                  <a:ext uri="{FF2B5EF4-FFF2-40B4-BE49-F238E27FC236}">
                    <a16:creationId xmlns:a16="http://schemas.microsoft.com/office/drawing/2014/main" id="{7DC00E27-0685-4081-B001-10047C2F5D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3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7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7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4">
                <a:extLst>
                  <a:ext uri="{FF2B5EF4-FFF2-40B4-BE49-F238E27FC236}">
                    <a16:creationId xmlns:a16="http://schemas.microsoft.com/office/drawing/2014/main" id="{8478D586-FD77-4C71-BAC9-D5D6987FDC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59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5">
                <a:extLst>
                  <a:ext uri="{FF2B5EF4-FFF2-40B4-BE49-F238E27FC236}">
                    <a16:creationId xmlns:a16="http://schemas.microsoft.com/office/drawing/2014/main" id="{885F2F91-20C5-4BCB-A7B9-407E0262BE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9338" y="2447925"/>
                <a:ext cx="73025" cy="166688"/>
              </a:xfrm>
              <a:custGeom>
                <a:avLst/>
                <a:gdLst>
                  <a:gd name="T0" fmla="*/ 212 w 423"/>
                  <a:gd name="T1" fmla="*/ 961 h 961"/>
                  <a:gd name="T2" fmla="*/ 212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2 w 423"/>
                  <a:gd name="T9" fmla="*/ 0 h 961"/>
                  <a:gd name="T10" fmla="*/ 212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2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2" y="961"/>
                    </a:moveTo>
                    <a:lnTo>
                      <a:pt x="212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2" y="0"/>
                    </a:cubicBezTo>
                    <a:lnTo>
                      <a:pt x="212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2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6">
                <a:extLst>
                  <a:ext uri="{FF2B5EF4-FFF2-40B4-BE49-F238E27FC236}">
                    <a16:creationId xmlns:a16="http://schemas.microsoft.com/office/drawing/2014/main" id="{A19E79F7-D7B8-4787-B4EC-71523418037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86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">
                <a:extLst>
                  <a:ext uri="{FF2B5EF4-FFF2-40B4-BE49-F238E27FC236}">
                    <a16:creationId xmlns:a16="http://schemas.microsoft.com/office/drawing/2014/main" id="{B4106D8A-81B9-4829-BE23-C6899EA40D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6338" y="2447925"/>
                <a:ext cx="73025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8">
                <a:extLst>
                  <a:ext uri="{FF2B5EF4-FFF2-40B4-BE49-F238E27FC236}">
                    <a16:creationId xmlns:a16="http://schemas.microsoft.com/office/drawing/2014/main" id="{DEA2BD45-B537-46D6-B3C1-3D08B96A0DE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11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9">
                <a:extLst>
                  <a:ext uri="{FF2B5EF4-FFF2-40B4-BE49-F238E27FC236}">
                    <a16:creationId xmlns:a16="http://schemas.microsoft.com/office/drawing/2014/main" id="{85F0B3F8-9FF6-4C2E-B889-DC98D6079F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750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0">
                <a:extLst>
                  <a:ext uri="{FF2B5EF4-FFF2-40B4-BE49-F238E27FC236}">
                    <a16:creationId xmlns:a16="http://schemas.microsoft.com/office/drawing/2014/main" id="{556CBCB2-F8B7-488A-88B8-0827EC91CF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8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17" name="Gruppieren 116">
              <a:extLst>
                <a:ext uri="{FF2B5EF4-FFF2-40B4-BE49-F238E27FC236}">
                  <a16:creationId xmlns:a16="http://schemas.microsoft.com/office/drawing/2014/main" id="{18149DE0-7523-49F0-ACF7-C53949ADAB35}"/>
                </a:ext>
              </a:extLst>
            </p:cNvPr>
            <p:cNvGrpSpPr/>
            <p:nvPr/>
          </p:nvGrpSpPr>
          <p:grpSpPr>
            <a:xfrm>
              <a:off x="4812434" y="4234872"/>
              <a:ext cx="1156594" cy="1262767"/>
              <a:chOff x="3170238" y="2443163"/>
              <a:chExt cx="785813" cy="858837"/>
            </a:xfrm>
          </p:grpSpPr>
          <p:sp>
            <p:nvSpPr>
              <p:cNvPr id="167" name="Freeform 6">
                <a:extLst>
                  <a:ext uri="{FF2B5EF4-FFF2-40B4-BE49-F238E27FC236}">
                    <a16:creationId xmlns:a16="http://schemas.microsoft.com/office/drawing/2014/main" id="{581BCDD9-4648-4052-BB88-BA5C3EE207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4"/>
                <a:ext cx="754063" cy="754063"/>
              </a:xfrm>
              <a:custGeom>
                <a:avLst/>
                <a:gdLst>
                  <a:gd name="T0" fmla="*/ 4091 w 4351"/>
                  <a:gd name="T1" fmla="*/ 4351 h 4351"/>
                  <a:gd name="T2" fmla="*/ 259 w 4351"/>
                  <a:gd name="T3" fmla="*/ 4351 h 4351"/>
                  <a:gd name="T4" fmla="*/ 0 w 4351"/>
                  <a:gd name="T5" fmla="*/ 4091 h 4351"/>
                  <a:gd name="T6" fmla="*/ 0 w 4351"/>
                  <a:gd name="T7" fmla="*/ 289 h 4351"/>
                  <a:gd name="T8" fmla="*/ 289 w 4351"/>
                  <a:gd name="T9" fmla="*/ 0 h 4351"/>
                  <a:gd name="T10" fmla="*/ 4062 w 4351"/>
                  <a:gd name="T11" fmla="*/ 0 h 4351"/>
                  <a:gd name="T12" fmla="*/ 4351 w 4351"/>
                  <a:gd name="T13" fmla="*/ 289 h 4351"/>
                  <a:gd name="T14" fmla="*/ 4351 w 4351"/>
                  <a:gd name="T15" fmla="*/ 4091 h 4351"/>
                  <a:gd name="T16" fmla="*/ 4091 w 4351"/>
                  <a:gd name="T17" fmla="*/ 4351 h 4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51" h="4351">
                    <a:moveTo>
                      <a:pt x="4091" y="4351"/>
                    </a:moveTo>
                    <a:lnTo>
                      <a:pt x="259" y="4351"/>
                    </a:lnTo>
                    <a:cubicBezTo>
                      <a:pt x="116" y="4351"/>
                      <a:pt x="0" y="4234"/>
                      <a:pt x="0" y="4091"/>
                    </a:cubicBezTo>
                    <a:lnTo>
                      <a:pt x="0" y="289"/>
                    </a:lnTo>
                    <a:cubicBezTo>
                      <a:pt x="0" y="129"/>
                      <a:pt x="129" y="0"/>
                      <a:pt x="289" y="0"/>
                    </a:cubicBezTo>
                    <a:lnTo>
                      <a:pt x="4062" y="0"/>
                    </a:lnTo>
                    <a:cubicBezTo>
                      <a:pt x="4221" y="0"/>
                      <a:pt x="4351" y="129"/>
                      <a:pt x="4351" y="289"/>
                    </a:cubicBezTo>
                    <a:lnTo>
                      <a:pt x="4351" y="4091"/>
                    </a:lnTo>
                    <a:cubicBezTo>
                      <a:pt x="4351" y="4234"/>
                      <a:pt x="4234" y="4351"/>
                      <a:pt x="4091" y="43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de-DE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Di</a:t>
                </a:r>
              </a:p>
              <a:p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Schule</a:t>
                </a:r>
              </a:p>
            </p:txBody>
          </p:sp>
          <p:sp>
            <p:nvSpPr>
              <p:cNvPr id="168" name="Freeform 7">
                <a:extLst>
                  <a:ext uri="{FF2B5EF4-FFF2-40B4-BE49-F238E27FC236}">
                    <a16:creationId xmlns:a16="http://schemas.microsoft.com/office/drawing/2014/main" id="{183FECB7-38AA-4EA0-ADB6-BE812533EE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0238" y="2514600"/>
                <a:ext cx="785813" cy="787400"/>
              </a:xfrm>
              <a:custGeom>
                <a:avLst/>
                <a:gdLst>
                  <a:gd name="T0" fmla="*/ 384 w 4541"/>
                  <a:gd name="T1" fmla="*/ 190 h 4541"/>
                  <a:gd name="T2" fmla="*/ 190 w 4541"/>
                  <a:gd name="T3" fmla="*/ 384 h 4541"/>
                  <a:gd name="T4" fmla="*/ 190 w 4541"/>
                  <a:gd name="T5" fmla="*/ 4186 h 4541"/>
                  <a:gd name="T6" fmla="*/ 354 w 4541"/>
                  <a:gd name="T7" fmla="*/ 4351 h 4541"/>
                  <a:gd name="T8" fmla="*/ 4186 w 4541"/>
                  <a:gd name="T9" fmla="*/ 4351 h 4541"/>
                  <a:gd name="T10" fmla="*/ 4351 w 4541"/>
                  <a:gd name="T11" fmla="*/ 4186 h 4541"/>
                  <a:gd name="T12" fmla="*/ 4351 w 4541"/>
                  <a:gd name="T13" fmla="*/ 384 h 4541"/>
                  <a:gd name="T14" fmla="*/ 4157 w 4541"/>
                  <a:gd name="T15" fmla="*/ 190 h 4541"/>
                  <a:gd name="T16" fmla="*/ 384 w 4541"/>
                  <a:gd name="T17" fmla="*/ 190 h 4541"/>
                  <a:gd name="T18" fmla="*/ 4186 w 4541"/>
                  <a:gd name="T19" fmla="*/ 4541 h 4541"/>
                  <a:gd name="T20" fmla="*/ 354 w 4541"/>
                  <a:gd name="T21" fmla="*/ 4541 h 4541"/>
                  <a:gd name="T22" fmla="*/ 0 w 4541"/>
                  <a:gd name="T23" fmla="*/ 4186 h 4541"/>
                  <a:gd name="T24" fmla="*/ 0 w 4541"/>
                  <a:gd name="T25" fmla="*/ 384 h 4541"/>
                  <a:gd name="T26" fmla="*/ 384 w 4541"/>
                  <a:gd name="T27" fmla="*/ 0 h 4541"/>
                  <a:gd name="T28" fmla="*/ 4157 w 4541"/>
                  <a:gd name="T29" fmla="*/ 0 h 4541"/>
                  <a:gd name="T30" fmla="*/ 4541 w 4541"/>
                  <a:gd name="T31" fmla="*/ 384 h 4541"/>
                  <a:gd name="T32" fmla="*/ 4541 w 4541"/>
                  <a:gd name="T33" fmla="*/ 4186 h 4541"/>
                  <a:gd name="T34" fmla="*/ 4186 w 4541"/>
                  <a:gd name="T35" fmla="*/ 4541 h 4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41" h="4541">
                    <a:moveTo>
                      <a:pt x="384" y="190"/>
                    </a:moveTo>
                    <a:cubicBezTo>
                      <a:pt x="277" y="190"/>
                      <a:pt x="190" y="277"/>
                      <a:pt x="190" y="384"/>
                    </a:cubicBezTo>
                    <a:lnTo>
                      <a:pt x="190" y="4186"/>
                    </a:lnTo>
                    <a:cubicBezTo>
                      <a:pt x="190" y="4277"/>
                      <a:pt x="264" y="4351"/>
                      <a:pt x="354" y="4351"/>
                    </a:cubicBezTo>
                    <a:lnTo>
                      <a:pt x="4186" y="4351"/>
                    </a:lnTo>
                    <a:cubicBezTo>
                      <a:pt x="4277" y="4351"/>
                      <a:pt x="4351" y="4277"/>
                      <a:pt x="4351" y="4186"/>
                    </a:cubicBezTo>
                    <a:lnTo>
                      <a:pt x="4351" y="384"/>
                    </a:lnTo>
                    <a:cubicBezTo>
                      <a:pt x="4351" y="277"/>
                      <a:pt x="4264" y="190"/>
                      <a:pt x="4157" y="190"/>
                    </a:cubicBezTo>
                    <a:lnTo>
                      <a:pt x="384" y="190"/>
                    </a:lnTo>
                    <a:close/>
                    <a:moveTo>
                      <a:pt x="4186" y="4541"/>
                    </a:moveTo>
                    <a:lnTo>
                      <a:pt x="354" y="4541"/>
                    </a:lnTo>
                    <a:cubicBezTo>
                      <a:pt x="159" y="4541"/>
                      <a:pt x="0" y="4382"/>
                      <a:pt x="0" y="4186"/>
                    </a:cubicBezTo>
                    <a:lnTo>
                      <a:pt x="0" y="384"/>
                    </a:lnTo>
                    <a:cubicBezTo>
                      <a:pt x="0" y="172"/>
                      <a:pt x="172" y="0"/>
                      <a:pt x="384" y="0"/>
                    </a:cubicBezTo>
                    <a:lnTo>
                      <a:pt x="4157" y="0"/>
                    </a:lnTo>
                    <a:cubicBezTo>
                      <a:pt x="4369" y="0"/>
                      <a:pt x="4541" y="172"/>
                      <a:pt x="4541" y="384"/>
                    </a:cubicBezTo>
                    <a:lnTo>
                      <a:pt x="4541" y="4186"/>
                    </a:lnTo>
                    <a:cubicBezTo>
                      <a:pt x="4541" y="4382"/>
                      <a:pt x="4382" y="4541"/>
                      <a:pt x="4186" y="454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8">
                <a:extLst>
                  <a:ext uri="{FF2B5EF4-FFF2-40B4-BE49-F238E27FC236}">
                    <a16:creationId xmlns:a16="http://schemas.microsoft.com/office/drawing/2014/main" id="{BEA04537-725D-4CD9-B8C2-3F54252EF3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5"/>
                <a:ext cx="754063" cy="185738"/>
              </a:xfrm>
              <a:custGeom>
                <a:avLst/>
                <a:gdLst>
                  <a:gd name="T0" fmla="*/ 4351 w 4351"/>
                  <a:gd name="T1" fmla="*/ 1070 h 1070"/>
                  <a:gd name="T2" fmla="*/ 0 w 4351"/>
                  <a:gd name="T3" fmla="*/ 1070 h 1070"/>
                  <a:gd name="T4" fmla="*/ 0 w 4351"/>
                  <a:gd name="T5" fmla="*/ 318 h 1070"/>
                  <a:gd name="T6" fmla="*/ 318 w 4351"/>
                  <a:gd name="T7" fmla="*/ 0 h 1070"/>
                  <a:gd name="T8" fmla="*/ 4033 w 4351"/>
                  <a:gd name="T9" fmla="*/ 0 h 1070"/>
                  <a:gd name="T10" fmla="*/ 4351 w 4351"/>
                  <a:gd name="T11" fmla="*/ 318 h 1070"/>
                  <a:gd name="T12" fmla="*/ 4351 w 4351"/>
                  <a:gd name="T13" fmla="*/ 1070 h 10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51" h="1070">
                    <a:moveTo>
                      <a:pt x="4351" y="1070"/>
                    </a:moveTo>
                    <a:lnTo>
                      <a:pt x="0" y="1070"/>
                    </a:lnTo>
                    <a:lnTo>
                      <a:pt x="0" y="318"/>
                    </a:lnTo>
                    <a:cubicBezTo>
                      <a:pt x="0" y="142"/>
                      <a:pt x="142" y="0"/>
                      <a:pt x="318" y="0"/>
                    </a:cubicBezTo>
                    <a:lnTo>
                      <a:pt x="4033" y="0"/>
                    </a:lnTo>
                    <a:cubicBezTo>
                      <a:pt x="4208" y="0"/>
                      <a:pt x="4351" y="142"/>
                      <a:pt x="4351" y="318"/>
                    </a:cubicBezTo>
                    <a:lnTo>
                      <a:pt x="4351" y="1070"/>
                    </a:ln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9">
                <a:extLst>
                  <a:ext uri="{FF2B5EF4-FFF2-40B4-BE49-F238E27FC236}">
                    <a16:creationId xmlns:a16="http://schemas.microsoft.com/office/drawing/2014/main" id="{4CB84365-ED87-459C-9BDD-3470262C24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925" y="2447925"/>
                <a:ext cx="74613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0">
                <a:extLst>
                  <a:ext uri="{FF2B5EF4-FFF2-40B4-BE49-F238E27FC236}">
                    <a16:creationId xmlns:a16="http://schemas.microsoft.com/office/drawing/2014/main" id="{A9BB3BF7-3201-49E4-AC62-A982044164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06750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1">
                <a:extLst>
                  <a:ext uri="{FF2B5EF4-FFF2-40B4-BE49-F238E27FC236}">
                    <a16:creationId xmlns:a16="http://schemas.microsoft.com/office/drawing/2014/main" id="{7EE1735E-4854-4896-90C9-5617E3E268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2">
                <a:extLst>
                  <a:ext uri="{FF2B5EF4-FFF2-40B4-BE49-F238E27FC236}">
                    <a16:creationId xmlns:a16="http://schemas.microsoft.com/office/drawing/2014/main" id="{841BEB7A-C490-49CA-923F-DCB6BDD854D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32163" y="2443163"/>
                <a:ext cx="82550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3">
                <a:extLst>
                  <a:ext uri="{FF2B5EF4-FFF2-40B4-BE49-F238E27FC236}">
                    <a16:creationId xmlns:a16="http://schemas.microsoft.com/office/drawing/2014/main" id="{16107EB9-90B5-47E3-93A6-52CE9966CC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3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7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7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4">
                <a:extLst>
                  <a:ext uri="{FF2B5EF4-FFF2-40B4-BE49-F238E27FC236}">
                    <a16:creationId xmlns:a16="http://schemas.microsoft.com/office/drawing/2014/main" id="{FC1166F3-8C93-44FF-8A4F-EE33DE8A02E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59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">
                <a:extLst>
                  <a:ext uri="{FF2B5EF4-FFF2-40B4-BE49-F238E27FC236}">
                    <a16:creationId xmlns:a16="http://schemas.microsoft.com/office/drawing/2014/main" id="{6F9E2A44-919A-4D7C-B614-4905E38D3C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9338" y="2447925"/>
                <a:ext cx="73025" cy="166688"/>
              </a:xfrm>
              <a:custGeom>
                <a:avLst/>
                <a:gdLst>
                  <a:gd name="T0" fmla="*/ 212 w 423"/>
                  <a:gd name="T1" fmla="*/ 961 h 961"/>
                  <a:gd name="T2" fmla="*/ 212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2 w 423"/>
                  <a:gd name="T9" fmla="*/ 0 h 961"/>
                  <a:gd name="T10" fmla="*/ 212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2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2" y="961"/>
                    </a:moveTo>
                    <a:lnTo>
                      <a:pt x="212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2" y="0"/>
                    </a:cubicBezTo>
                    <a:lnTo>
                      <a:pt x="212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2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">
                <a:extLst>
                  <a:ext uri="{FF2B5EF4-FFF2-40B4-BE49-F238E27FC236}">
                    <a16:creationId xmlns:a16="http://schemas.microsoft.com/office/drawing/2014/main" id="{3E892B39-73B1-4769-9F79-6489BD945C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86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7">
                <a:extLst>
                  <a:ext uri="{FF2B5EF4-FFF2-40B4-BE49-F238E27FC236}">
                    <a16:creationId xmlns:a16="http://schemas.microsoft.com/office/drawing/2014/main" id="{48625B23-3719-440E-A14C-673C90A29A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6338" y="2447925"/>
                <a:ext cx="73025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8">
                <a:extLst>
                  <a:ext uri="{FF2B5EF4-FFF2-40B4-BE49-F238E27FC236}">
                    <a16:creationId xmlns:a16="http://schemas.microsoft.com/office/drawing/2014/main" id="{8DCDD097-88FF-4156-94B0-3971E8FEBD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11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9">
                <a:extLst>
                  <a:ext uri="{FF2B5EF4-FFF2-40B4-BE49-F238E27FC236}">
                    <a16:creationId xmlns:a16="http://schemas.microsoft.com/office/drawing/2014/main" id="{33481CF1-C8D8-44A4-91ED-4F5471AC74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750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0">
                <a:extLst>
                  <a:ext uri="{FF2B5EF4-FFF2-40B4-BE49-F238E27FC236}">
                    <a16:creationId xmlns:a16="http://schemas.microsoft.com/office/drawing/2014/main" id="{2B7D2C0E-61AD-4065-96B9-EE99C6C25C3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8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18" name="Gruppieren 117">
              <a:extLst>
                <a:ext uri="{FF2B5EF4-FFF2-40B4-BE49-F238E27FC236}">
                  <a16:creationId xmlns:a16="http://schemas.microsoft.com/office/drawing/2014/main" id="{1EDC4A83-C8C4-4DD3-AA37-BA9B4481A5DA}"/>
                </a:ext>
              </a:extLst>
            </p:cNvPr>
            <p:cNvGrpSpPr/>
            <p:nvPr/>
          </p:nvGrpSpPr>
          <p:grpSpPr>
            <a:xfrm>
              <a:off x="6205139" y="4234872"/>
              <a:ext cx="1156594" cy="1262767"/>
              <a:chOff x="3170238" y="2443163"/>
              <a:chExt cx="785813" cy="858837"/>
            </a:xfrm>
          </p:grpSpPr>
          <p:sp>
            <p:nvSpPr>
              <p:cNvPr id="152" name="Freeform 6">
                <a:extLst>
                  <a:ext uri="{FF2B5EF4-FFF2-40B4-BE49-F238E27FC236}">
                    <a16:creationId xmlns:a16="http://schemas.microsoft.com/office/drawing/2014/main" id="{00A2CA31-F166-4CA1-829E-54FBADEF17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4"/>
                <a:ext cx="754063" cy="754063"/>
              </a:xfrm>
              <a:custGeom>
                <a:avLst/>
                <a:gdLst>
                  <a:gd name="T0" fmla="*/ 4091 w 4351"/>
                  <a:gd name="T1" fmla="*/ 4351 h 4351"/>
                  <a:gd name="T2" fmla="*/ 259 w 4351"/>
                  <a:gd name="T3" fmla="*/ 4351 h 4351"/>
                  <a:gd name="T4" fmla="*/ 0 w 4351"/>
                  <a:gd name="T5" fmla="*/ 4091 h 4351"/>
                  <a:gd name="T6" fmla="*/ 0 w 4351"/>
                  <a:gd name="T7" fmla="*/ 289 h 4351"/>
                  <a:gd name="T8" fmla="*/ 289 w 4351"/>
                  <a:gd name="T9" fmla="*/ 0 h 4351"/>
                  <a:gd name="T10" fmla="*/ 4062 w 4351"/>
                  <a:gd name="T11" fmla="*/ 0 h 4351"/>
                  <a:gd name="T12" fmla="*/ 4351 w 4351"/>
                  <a:gd name="T13" fmla="*/ 289 h 4351"/>
                  <a:gd name="T14" fmla="*/ 4351 w 4351"/>
                  <a:gd name="T15" fmla="*/ 4091 h 4351"/>
                  <a:gd name="T16" fmla="*/ 4091 w 4351"/>
                  <a:gd name="T17" fmla="*/ 4351 h 4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51" h="4351">
                    <a:moveTo>
                      <a:pt x="4091" y="4351"/>
                    </a:moveTo>
                    <a:lnTo>
                      <a:pt x="259" y="4351"/>
                    </a:lnTo>
                    <a:cubicBezTo>
                      <a:pt x="116" y="4351"/>
                      <a:pt x="0" y="4234"/>
                      <a:pt x="0" y="4091"/>
                    </a:cubicBezTo>
                    <a:lnTo>
                      <a:pt x="0" y="289"/>
                    </a:lnTo>
                    <a:cubicBezTo>
                      <a:pt x="0" y="129"/>
                      <a:pt x="129" y="0"/>
                      <a:pt x="289" y="0"/>
                    </a:cubicBezTo>
                    <a:lnTo>
                      <a:pt x="4062" y="0"/>
                    </a:lnTo>
                    <a:cubicBezTo>
                      <a:pt x="4221" y="0"/>
                      <a:pt x="4351" y="129"/>
                      <a:pt x="4351" y="289"/>
                    </a:cubicBezTo>
                    <a:lnTo>
                      <a:pt x="4351" y="4091"/>
                    </a:lnTo>
                    <a:cubicBezTo>
                      <a:pt x="4351" y="4234"/>
                      <a:pt x="4234" y="4351"/>
                      <a:pt x="4091" y="43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de-DE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Mi</a:t>
                </a:r>
              </a:p>
              <a:p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Schule</a:t>
                </a:r>
              </a:p>
            </p:txBody>
          </p:sp>
          <p:sp>
            <p:nvSpPr>
              <p:cNvPr id="153" name="Freeform 7">
                <a:extLst>
                  <a:ext uri="{FF2B5EF4-FFF2-40B4-BE49-F238E27FC236}">
                    <a16:creationId xmlns:a16="http://schemas.microsoft.com/office/drawing/2014/main" id="{55A5E044-BFA7-4239-AAE0-585702F00D7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0238" y="2514600"/>
                <a:ext cx="785813" cy="787400"/>
              </a:xfrm>
              <a:custGeom>
                <a:avLst/>
                <a:gdLst>
                  <a:gd name="T0" fmla="*/ 384 w 4541"/>
                  <a:gd name="T1" fmla="*/ 190 h 4541"/>
                  <a:gd name="T2" fmla="*/ 190 w 4541"/>
                  <a:gd name="T3" fmla="*/ 384 h 4541"/>
                  <a:gd name="T4" fmla="*/ 190 w 4541"/>
                  <a:gd name="T5" fmla="*/ 4186 h 4541"/>
                  <a:gd name="T6" fmla="*/ 354 w 4541"/>
                  <a:gd name="T7" fmla="*/ 4351 h 4541"/>
                  <a:gd name="T8" fmla="*/ 4186 w 4541"/>
                  <a:gd name="T9" fmla="*/ 4351 h 4541"/>
                  <a:gd name="T10" fmla="*/ 4351 w 4541"/>
                  <a:gd name="T11" fmla="*/ 4186 h 4541"/>
                  <a:gd name="T12" fmla="*/ 4351 w 4541"/>
                  <a:gd name="T13" fmla="*/ 384 h 4541"/>
                  <a:gd name="T14" fmla="*/ 4157 w 4541"/>
                  <a:gd name="T15" fmla="*/ 190 h 4541"/>
                  <a:gd name="T16" fmla="*/ 384 w 4541"/>
                  <a:gd name="T17" fmla="*/ 190 h 4541"/>
                  <a:gd name="T18" fmla="*/ 4186 w 4541"/>
                  <a:gd name="T19" fmla="*/ 4541 h 4541"/>
                  <a:gd name="T20" fmla="*/ 354 w 4541"/>
                  <a:gd name="T21" fmla="*/ 4541 h 4541"/>
                  <a:gd name="T22" fmla="*/ 0 w 4541"/>
                  <a:gd name="T23" fmla="*/ 4186 h 4541"/>
                  <a:gd name="T24" fmla="*/ 0 w 4541"/>
                  <a:gd name="T25" fmla="*/ 384 h 4541"/>
                  <a:gd name="T26" fmla="*/ 384 w 4541"/>
                  <a:gd name="T27" fmla="*/ 0 h 4541"/>
                  <a:gd name="T28" fmla="*/ 4157 w 4541"/>
                  <a:gd name="T29" fmla="*/ 0 h 4541"/>
                  <a:gd name="T30" fmla="*/ 4541 w 4541"/>
                  <a:gd name="T31" fmla="*/ 384 h 4541"/>
                  <a:gd name="T32" fmla="*/ 4541 w 4541"/>
                  <a:gd name="T33" fmla="*/ 4186 h 4541"/>
                  <a:gd name="T34" fmla="*/ 4186 w 4541"/>
                  <a:gd name="T35" fmla="*/ 4541 h 4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41" h="4541">
                    <a:moveTo>
                      <a:pt x="384" y="190"/>
                    </a:moveTo>
                    <a:cubicBezTo>
                      <a:pt x="277" y="190"/>
                      <a:pt x="190" y="277"/>
                      <a:pt x="190" y="384"/>
                    </a:cubicBezTo>
                    <a:lnTo>
                      <a:pt x="190" y="4186"/>
                    </a:lnTo>
                    <a:cubicBezTo>
                      <a:pt x="190" y="4277"/>
                      <a:pt x="264" y="4351"/>
                      <a:pt x="354" y="4351"/>
                    </a:cubicBezTo>
                    <a:lnTo>
                      <a:pt x="4186" y="4351"/>
                    </a:lnTo>
                    <a:cubicBezTo>
                      <a:pt x="4277" y="4351"/>
                      <a:pt x="4351" y="4277"/>
                      <a:pt x="4351" y="4186"/>
                    </a:cubicBezTo>
                    <a:lnTo>
                      <a:pt x="4351" y="384"/>
                    </a:lnTo>
                    <a:cubicBezTo>
                      <a:pt x="4351" y="277"/>
                      <a:pt x="4264" y="190"/>
                      <a:pt x="4157" y="190"/>
                    </a:cubicBezTo>
                    <a:lnTo>
                      <a:pt x="384" y="190"/>
                    </a:lnTo>
                    <a:close/>
                    <a:moveTo>
                      <a:pt x="4186" y="4541"/>
                    </a:moveTo>
                    <a:lnTo>
                      <a:pt x="354" y="4541"/>
                    </a:lnTo>
                    <a:cubicBezTo>
                      <a:pt x="159" y="4541"/>
                      <a:pt x="0" y="4382"/>
                      <a:pt x="0" y="4186"/>
                    </a:cubicBezTo>
                    <a:lnTo>
                      <a:pt x="0" y="384"/>
                    </a:lnTo>
                    <a:cubicBezTo>
                      <a:pt x="0" y="172"/>
                      <a:pt x="172" y="0"/>
                      <a:pt x="384" y="0"/>
                    </a:cubicBezTo>
                    <a:lnTo>
                      <a:pt x="4157" y="0"/>
                    </a:lnTo>
                    <a:cubicBezTo>
                      <a:pt x="4369" y="0"/>
                      <a:pt x="4541" y="172"/>
                      <a:pt x="4541" y="384"/>
                    </a:cubicBezTo>
                    <a:lnTo>
                      <a:pt x="4541" y="4186"/>
                    </a:lnTo>
                    <a:cubicBezTo>
                      <a:pt x="4541" y="4382"/>
                      <a:pt x="4382" y="4541"/>
                      <a:pt x="4186" y="454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8">
                <a:extLst>
                  <a:ext uri="{FF2B5EF4-FFF2-40B4-BE49-F238E27FC236}">
                    <a16:creationId xmlns:a16="http://schemas.microsoft.com/office/drawing/2014/main" id="{94A13FC2-C478-4CED-B9EF-DB9303C5A7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5"/>
                <a:ext cx="754063" cy="185738"/>
              </a:xfrm>
              <a:custGeom>
                <a:avLst/>
                <a:gdLst>
                  <a:gd name="T0" fmla="*/ 4351 w 4351"/>
                  <a:gd name="T1" fmla="*/ 1070 h 1070"/>
                  <a:gd name="T2" fmla="*/ 0 w 4351"/>
                  <a:gd name="T3" fmla="*/ 1070 h 1070"/>
                  <a:gd name="T4" fmla="*/ 0 w 4351"/>
                  <a:gd name="T5" fmla="*/ 318 h 1070"/>
                  <a:gd name="T6" fmla="*/ 318 w 4351"/>
                  <a:gd name="T7" fmla="*/ 0 h 1070"/>
                  <a:gd name="T8" fmla="*/ 4033 w 4351"/>
                  <a:gd name="T9" fmla="*/ 0 h 1070"/>
                  <a:gd name="T10" fmla="*/ 4351 w 4351"/>
                  <a:gd name="T11" fmla="*/ 318 h 1070"/>
                  <a:gd name="T12" fmla="*/ 4351 w 4351"/>
                  <a:gd name="T13" fmla="*/ 1070 h 10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51" h="1070">
                    <a:moveTo>
                      <a:pt x="4351" y="1070"/>
                    </a:moveTo>
                    <a:lnTo>
                      <a:pt x="0" y="1070"/>
                    </a:lnTo>
                    <a:lnTo>
                      <a:pt x="0" y="318"/>
                    </a:lnTo>
                    <a:cubicBezTo>
                      <a:pt x="0" y="142"/>
                      <a:pt x="142" y="0"/>
                      <a:pt x="318" y="0"/>
                    </a:cubicBezTo>
                    <a:lnTo>
                      <a:pt x="4033" y="0"/>
                    </a:lnTo>
                    <a:cubicBezTo>
                      <a:pt x="4208" y="0"/>
                      <a:pt x="4351" y="142"/>
                      <a:pt x="4351" y="318"/>
                    </a:cubicBezTo>
                    <a:lnTo>
                      <a:pt x="4351" y="1070"/>
                    </a:ln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9">
                <a:extLst>
                  <a:ext uri="{FF2B5EF4-FFF2-40B4-BE49-F238E27FC236}">
                    <a16:creationId xmlns:a16="http://schemas.microsoft.com/office/drawing/2014/main" id="{BA0C78CF-748E-4B8E-A81E-F04ABAD5A0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925" y="2447925"/>
                <a:ext cx="74613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0">
                <a:extLst>
                  <a:ext uri="{FF2B5EF4-FFF2-40B4-BE49-F238E27FC236}">
                    <a16:creationId xmlns:a16="http://schemas.microsoft.com/office/drawing/2014/main" id="{59D49C2A-CEF1-4D17-B467-162C0962C1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06750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1">
                <a:extLst>
                  <a:ext uri="{FF2B5EF4-FFF2-40B4-BE49-F238E27FC236}">
                    <a16:creationId xmlns:a16="http://schemas.microsoft.com/office/drawing/2014/main" id="{073B0F87-90FB-449A-94F5-D44DB7FD59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2">
                <a:extLst>
                  <a:ext uri="{FF2B5EF4-FFF2-40B4-BE49-F238E27FC236}">
                    <a16:creationId xmlns:a16="http://schemas.microsoft.com/office/drawing/2014/main" id="{E2A074A3-EEF6-4D61-A51D-C92E7794CEC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32163" y="2443163"/>
                <a:ext cx="82550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3">
                <a:extLst>
                  <a:ext uri="{FF2B5EF4-FFF2-40B4-BE49-F238E27FC236}">
                    <a16:creationId xmlns:a16="http://schemas.microsoft.com/office/drawing/2014/main" id="{EE997108-3CF5-44AE-9264-61F4EEC842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3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7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7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">
                <a:extLst>
                  <a:ext uri="{FF2B5EF4-FFF2-40B4-BE49-F238E27FC236}">
                    <a16:creationId xmlns:a16="http://schemas.microsoft.com/office/drawing/2014/main" id="{4D7A293A-3B7B-489B-82FA-9620A832EE2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59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5">
                <a:extLst>
                  <a:ext uri="{FF2B5EF4-FFF2-40B4-BE49-F238E27FC236}">
                    <a16:creationId xmlns:a16="http://schemas.microsoft.com/office/drawing/2014/main" id="{ADF5B7BA-D925-4B65-A2A8-6D6834A2FC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9338" y="2447925"/>
                <a:ext cx="73025" cy="166688"/>
              </a:xfrm>
              <a:custGeom>
                <a:avLst/>
                <a:gdLst>
                  <a:gd name="T0" fmla="*/ 212 w 423"/>
                  <a:gd name="T1" fmla="*/ 961 h 961"/>
                  <a:gd name="T2" fmla="*/ 212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2 w 423"/>
                  <a:gd name="T9" fmla="*/ 0 h 961"/>
                  <a:gd name="T10" fmla="*/ 212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2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2" y="961"/>
                    </a:moveTo>
                    <a:lnTo>
                      <a:pt x="212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2" y="0"/>
                    </a:cubicBezTo>
                    <a:lnTo>
                      <a:pt x="212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2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6">
                <a:extLst>
                  <a:ext uri="{FF2B5EF4-FFF2-40B4-BE49-F238E27FC236}">
                    <a16:creationId xmlns:a16="http://schemas.microsoft.com/office/drawing/2014/main" id="{78EEB63F-3599-4C34-BDB5-BE4AA91B52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86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7">
                <a:extLst>
                  <a:ext uri="{FF2B5EF4-FFF2-40B4-BE49-F238E27FC236}">
                    <a16:creationId xmlns:a16="http://schemas.microsoft.com/office/drawing/2014/main" id="{17E78262-C8AC-42E0-9608-6918A7B2E8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6338" y="2447925"/>
                <a:ext cx="73025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8">
                <a:extLst>
                  <a:ext uri="{FF2B5EF4-FFF2-40B4-BE49-F238E27FC236}">
                    <a16:creationId xmlns:a16="http://schemas.microsoft.com/office/drawing/2014/main" id="{4BD324A4-5157-4CE6-A696-E28C694CB7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11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">
                <a:extLst>
                  <a:ext uri="{FF2B5EF4-FFF2-40B4-BE49-F238E27FC236}">
                    <a16:creationId xmlns:a16="http://schemas.microsoft.com/office/drawing/2014/main" id="{9C1097BD-BF64-44E8-9238-6798787E52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750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20">
                <a:extLst>
                  <a:ext uri="{FF2B5EF4-FFF2-40B4-BE49-F238E27FC236}">
                    <a16:creationId xmlns:a16="http://schemas.microsoft.com/office/drawing/2014/main" id="{5AB7D8CA-796E-4C26-9EB2-A9B781ACEF5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8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19" name="Gruppieren 118">
              <a:extLst>
                <a:ext uri="{FF2B5EF4-FFF2-40B4-BE49-F238E27FC236}">
                  <a16:creationId xmlns:a16="http://schemas.microsoft.com/office/drawing/2014/main" id="{D5378341-F769-48FC-8B27-7FC2DC026FC3}"/>
                </a:ext>
              </a:extLst>
            </p:cNvPr>
            <p:cNvGrpSpPr/>
            <p:nvPr/>
          </p:nvGrpSpPr>
          <p:grpSpPr>
            <a:xfrm>
              <a:off x="7597844" y="4234872"/>
              <a:ext cx="1156594" cy="1262767"/>
              <a:chOff x="3170238" y="2443163"/>
              <a:chExt cx="785813" cy="858837"/>
            </a:xfrm>
          </p:grpSpPr>
          <p:sp>
            <p:nvSpPr>
              <p:cNvPr id="137" name="Freeform 6">
                <a:extLst>
                  <a:ext uri="{FF2B5EF4-FFF2-40B4-BE49-F238E27FC236}">
                    <a16:creationId xmlns:a16="http://schemas.microsoft.com/office/drawing/2014/main" id="{C4C0245B-601B-4F98-BE0C-9DF37C976D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4"/>
                <a:ext cx="754063" cy="754063"/>
              </a:xfrm>
              <a:custGeom>
                <a:avLst/>
                <a:gdLst>
                  <a:gd name="T0" fmla="*/ 4091 w 4351"/>
                  <a:gd name="T1" fmla="*/ 4351 h 4351"/>
                  <a:gd name="T2" fmla="*/ 259 w 4351"/>
                  <a:gd name="T3" fmla="*/ 4351 h 4351"/>
                  <a:gd name="T4" fmla="*/ 0 w 4351"/>
                  <a:gd name="T5" fmla="*/ 4091 h 4351"/>
                  <a:gd name="T6" fmla="*/ 0 w 4351"/>
                  <a:gd name="T7" fmla="*/ 289 h 4351"/>
                  <a:gd name="T8" fmla="*/ 289 w 4351"/>
                  <a:gd name="T9" fmla="*/ 0 h 4351"/>
                  <a:gd name="T10" fmla="*/ 4062 w 4351"/>
                  <a:gd name="T11" fmla="*/ 0 h 4351"/>
                  <a:gd name="T12" fmla="*/ 4351 w 4351"/>
                  <a:gd name="T13" fmla="*/ 289 h 4351"/>
                  <a:gd name="T14" fmla="*/ 4351 w 4351"/>
                  <a:gd name="T15" fmla="*/ 4091 h 4351"/>
                  <a:gd name="T16" fmla="*/ 4091 w 4351"/>
                  <a:gd name="T17" fmla="*/ 4351 h 4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51" h="4351">
                    <a:moveTo>
                      <a:pt x="4091" y="4351"/>
                    </a:moveTo>
                    <a:lnTo>
                      <a:pt x="259" y="4351"/>
                    </a:lnTo>
                    <a:cubicBezTo>
                      <a:pt x="116" y="4351"/>
                      <a:pt x="0" y="4234"/>
                      <a:pt x="0" y="4091"/>
                    </a:cubicBezTo>
                    <a:lnTo>
                      <a:pt x="0" y="289"/>
                    </a:lnTo>
                    <a:cubicBezTo>
                      <a:pt x="0" y="129"/>
                      <a:pt x="129" y="0"/>
                      <a:pt x="289" y="0"/>
                    </a:cubicBezTo>
                    <a:lnTo>
                      <a:pt x="4062" y="0"/>
                    </a:lnTo>
                    <a:cubicBezTo>
                      <a:pt x="4221" y="0"/>
                      <a:pt x="4351" y="129"/>
                      <a:pt x="4351" y="289"/>
                    </a:cubicBezTo>
                    <a:lnTo>
                      <a:pt x="4351" y="4091"/>
                    </a:lnTo>
                    <a:cubicBezTo>
                      <a:pt x="4351" y="4234"/>
                      <a:pt x="4234" y="4351"/>
                      <a:pt x="4091" y="43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de-DE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Do</a:t>
                </a:r>
              </a:p>
              <a:p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Schule</a:t>
                </a:r>
              </a:p>
            </p:txBody>
          </p:sp>
          <p:sp>
            <p:nvSpPr>
              <p:cNvPr id="138" name="Freeform 7">
                <a:extLst>
                  <a:ext uri="{FF2B5EF4-FFF2-40B4-BE49-F238E27FC236}">
                    <a16:creationId xmlns:a16="http://schemas.microsoft.com/office/drawing/2014/main" id="{0371114F-7A19-425B-AD88-EA8FCE8A47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0238" y="2514600"/>
                <a:ext cx="785813" cy="787400"/>
              </a:xfrm>
              <a:custGeom>
                <a:avLst/>
                <a:gdLst>
                  <a:gd name="T0" fmla="*/ 384 w 4541"/>
                  <a:gd name="T1" fmla="*/ 190 h 4541"/>
                  <a:gd name="T2" fmla="*/ 190 w 4541"/>
                  <a:gd name="T3" fmla="*/ 384 h 4541"/>
                  <a:gd name="T4" fmla="*/ 190 w 4541"/>
                  <a:gd name="T5" fmla="*/ 4186 h 4541"/>
                  <a:gd name="T6" fmla="*/ 354 w 4541"/>
                  <a:gd name="T7" fmla="*/ 4351 h 4541"/>
                  <a:gd name="T8" fmla="*/ 4186 w 4541"/>
                  <a:gd name="T9" fmla="*/ 4351 h 4541"/>
                  <a:gd name="T10" fmla="*/ 4351 w 4541"/>
                  <a:gd name="T11" fmla="*/ 4186 h 4541"/>
                  <a:gd name="T12" fmla="*/ 4351 w 4541"/>
                  <a:gd name="T13" fmla="*/ 384 h 4541"/>
                  <a:gd name="T14" fmla="*/ 4157 w 4541"/>
                  <a:gd name="T15" fmla="*/ 190 h 4541"/>
                  <a:gd name="T16" fmla="*/ 384 w 4541"/>
                  <a:gd name="T17" fmla="*/ 190 h 4541"/>
                  <a:gd name="T18" fmla="*/ 4186 w 4541"/>
                  <a:gd name="T19" fmla="*/ 4541 h 4541"/>
                  <a:gd name="T20" fmla="*/ 354 w 4541"/>
                  <a:gd name="T21" fmla="*/ 4541 h 4541"/>
                  <a:gd name="T22" fmla="*/ 0 w 4541"/>
                  <a:gd name="T23" fmla="*/ 4186 h 4541"/>
                  <a:gd name="T24" fmla="*/ 0 w 4541"/>
                  <a:gd name="T25" fmla="*/ 384 h 4541"/>
                  <a:gd name="T26" fmla="*/ 384 w 4541"/>
                  <a:gd name="T27" fmla="*/ 0 h 4541"/>
                  <a:gd name="T28" fmla="*/ 4157 w 4541"/>
                  <a:gd name="T29" fmla="*/ 0 h 4541"/>
                  <a:gd name="T30" fmla="*/ 4541 w 4541"/>
                  <a:gd name="T31" fmla="*/ 384 h 4541"/>
                  <a:gd name="T32" fmla="*/ 4541 w 4541"/>
                  <a:gd name="T33" fmla="*/ 4186 h 4541"/>
                  <a:gd name="T34" fmla="*/ 4186 w 4541"/>
                  <a:gd name="T35" fmla="*/ 4541 h 4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41" h="4541">
                    <a:moveTo>
                      <a:pt x="384" y="190"/>
                    </a:moveTo>
                    <a:cubicBezTo>
                      <a:pt x="277" y="190"/>
                      <a:pt x="190" y="277"/>
                      <a:pt x="190" y="384"/>
                    </a:cubicBezTo>
                    <a:lnTo>
                      <a:pt x="190" y="4186"/>
                    </a:lnTo>
                    <a:cubicBezTo>
                      <a:pt x="190" y="4277"/>
                      <a:pt x="264" y="4351"/>
                      <a:pt x="354" y="4351"/>
                    </a:cubicBezTo>
                    <a:lnTo>
                      <a:pt x="4186" y="4351"/>
                    </a:lnTo>
                    <a:cubicBezTo>
                      <a:pt x="4277" y="4351"/>
                      <a:pt x="4351" y="4277"/>
                      <a:pt x="4351" y="4186"/>
                    </a:cubicBezTo>
                    <a:lnTo>
                      <a:pt x="4351" y="384"/>
                    </a:lnTo>
                    <a:cubicBezTo>
                      <a:pt x="4351" y="277"/>
                      <a:pt x="4264" y="190"/>
                      <a:pt x="4157" y="190"/>
                    </a:cubicBezTo>
                    <a:lnTo>
                      <a:pt x="384" y="190"/>
                    </a:lnTo>
                    <a:close/>
                    <a:moveTo>
                      <a:pt x="4186" y="4541"/>
                    </a:moveTo>
                    <a:lnTo>
                      <a:pt x="354" y="4541"/>
                    </a:lnTo>
                    <a:cubicBezTo>
                      <a:pt x="159" y="4541"/>
                      <a:pt x="0" y="4382"/>
                      <a:pt x="0" y="4186"/>
                    </a:cubicBezTo>
                    <a:lnTo>
                      <a:pt x="0" y="384"/>
                    </a:lnTo>
                    <a:cubicBezTo>
                      <a:pt x="0" y="172"/>
                      <a:pt x="172" y="0"/>
                      <a:pt x="384" y="0"/>
                    </a:cubicBezTo>
                    <a:lnTo>
                      <a:pt x="4157" y="0"/>
                    </a:lnTo>
                    <a:cubicBezTo>
                      <a:pt x="4369" y="0"/>
                      <a:pt x="4541" y="172"/>
                      <a:pt x="4541" y="384"/>
                    </a:cubicBezTo>
                    <a:lnTo>
                      <a:pt x="4541" y="4186"/>
                    </a:lnTo>
                    <a:cubicBezTo>
                      <a:pt x="4541" y="4382"/>
                      <a:pt x="4382" y="4541"/>
                      <a:pt x="4186" y="454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8">
                <a:extLst>
                  <a:ext uri="{FF2B5EF4-FFF2-40B4-BE49-F238E27FC236}">
                    <a16:creationId xmlns:a16="http://schemas.microsoft.com/office/drawing/2014/main" id="{1DEF9ABF-818A-42B4-BBFC-B5944F7044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5"/>
                <a:ext cx="754063" cy="185738"/>
              </a:xfrm>
              <a:custGeom>
                <a:avLst/>
                <a:gdLst>
                  <a:gd name="T0" fmla="*/ 4351 w 4351"/>
                  <a:gd name="T1" fmla="*/ 1070 h 1070"/>
                  <a:gd name="T2" fmla="*/ 0 w 4351"/>
                  <a:gd name="T3" fmla="*/ 1070 h 1070"/>
                  <a:gd name="T4" fmla="*/ 0 w 4351"/>
                  <a:gd name="T5" fmla="*/ 318 h 1070"/>
                  <a:gd name="T6" fmla="*/ 318 w 4351"/>
                  <a:gd name="T7" fmla="*/ 0 h 1070"/>
                  <a:gd name="T8" fmla="*/ 4033 w 4351"/>
                  <a:gd name="T9" fmla="*/ 0 h 1070"/>
                  <a:gd name="T10" fmla="*/ 4351 w 4351"/>
                  <a:gd name="T11" fmla="*/ 318 h 1070"/>
                  <a:gd name="T12" fmla="*/ 4351 w 4351"/>
                  <a:gd name="T13" fmla="*/ 1070 h 10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51" h="1070">
                    <a:moveTo>
                      <a:pt x="4351" y="1070"/>
                    </a:moveTo>
                    <a:lnTo>
                      <a:pt x="0" y="1070"/>
                    </a:lnTo>
                    <a:lnTo>
                      <a:pt x="0" y="318"/>
                    </a:lnTo>
                    <a:cubicBezTo>
                      <a:pt x="0" y="142"/>
                      <a:pt x="142" y="0"/>
                      <a:pt x="318" y="0"/>
                    </a:cubicBezTo>
                    <a:lnTo>
                      <a:pt x="4033" y="0"/>
                    </a:lnTo>
                    <a:cubicBezTo>
                      <a:pt x="4208" y="0"/>
                      <a:pt x="4351" y="142"/>
                      <a:pt x="4351" y="318"/>
                    </a:cubicBezTo>
                    <a:lnTo>
                      <a:pt x="4351" y="1070"/>
                    </a:ln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9">
                <a:extLst>
                  <a:ext uri="{FF2B5EF4-FFF2-40B4-BE49-F238E27FC236}">
                    <a16:creationId xmlns:a16="http://schemas.microsoft.com/office/drawing/2014/main" id="{3465106F-3566-4EC8-B1AF-0B89F0F6C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925" y="2447925"/>
                <a:ext cx="74613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0">
                <a:extLst>
                  <a:ext uri="{FF2B5EF4-FFF2-40B4-BE49-F238E27FC236}">
                    <a16:creationId xmlns:a16="http://schemas.microsoft.com/office/drawing/2014/main" id="{85E726A7-D5F0-4938-9358-C283B14F8EB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06750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1">
                <a:extLst>
                  <a:ext uri="{FF2B5EF4-FFF2-40B4-BE49-F238E27FC236}">
                    <a16:creationId xmlns:a16="http://schemas.microsoft.com/office/drawing/2014/main" id="{B239F8FB-104D-456C-881C-BA9C5F46F1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">
                <a:extLst>
                  <a:ext uri="{FF2B5EF4-FFF2-40B4-BE49-F238E27FC236}">
                    <a16:creationId xmlns:a16="http://schemas.microsoft.com/office/drawing/2014/main" id="{267FAA5B-B202-4E8B-A7BB-37C3B333B16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32163" y="2443163"/>
                <a:ext cx="82550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3">
                <a:extLst>
                  <a:ext uri="{FF2B5EF4-FFF2-40B4-BE49-F238E27FC236}">
                    <a16:creationId xmlns:a16="http://schemas.microsoft.com/office/drawing/2014/main" id="{E2063737-5824-4E7C-9F2A-3566419586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3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7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7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4">
                <a:extLst>
                  <a:ext uri="{FF2B5EF4-FFF2-40B4-BE49-F238E27FC236}">
                    <a16:creationId xmlns:a16="http://schemas.microsoft.com/office/drawing/2014/main" id="{5AB31CFD-AFA7-40B4-A5E2-34CF60E415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59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5">
                <a:extLst>
                  <a:ext uri="{FF2B5EF4-FFF2-40B4-BE49-F238E27FC236}">
                    <a16:creationId xmlns:a16="http://schemas.microsoft.com/office/drawing/2014/main" id="{A58BCCF0-8C69-4475-BF95-6EA53DC069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9338" y="2447925"/>
                <a:ext cx="73025" cy="166688"/>
              </a:xfrm>
              <a:custGeom>
                <a:avLst/>
                <a:gdLst>
                  <a:gd name="T0" fmla="*/ 212 w 423"/>
                  <a:gd name="T1" fmla="*/ 961 h 961"/>
                  <a:gd name="T2" fmla="*/ 212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2 w 423"/>
                  <a:gd name="T9" fmla="*/ 0 h 961"/>
                  <a:gd name="T10" fmla="*/ 212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2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2" y="961"/>
                    </a:moveTo>
                    <a:lnTo>
                      <a:pt x="212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2" y="0"/>
                    </a:cubicBezTo>
                    <a:lnTo>
                      <a:pt x="212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2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6">
                <a:extLst>
                  <a:ext uri="{FF2B5EF4-FFF2-40B4-BE49-F238E27FC236}">
                    <a16:creationId xmlns:a16="http://schemas.microsoft.com/office/drawing/2014/main" id="{578C9037-F470-41C1-8D96-630BA90F99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86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7">
                <a:extLst>
                  <a:ext uri="{FF2B5EF4-FFF2-40B4-BE49-F238E27FC236}">
                    <a16:creationId xmlns:a16="http://schemas.microsoft.com/office/drawing/2014/main" id="{7B268D22-AD47-4EC7-A16C-3B3394F8E2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6338" y="2447925"/>
                <a:ext cx="73025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">
                <a:extLst>
                  <a:ext uri="{FF2B5EF4-FFF2-40B4-BE49-F238E27FC236}">
                    <a16:creationId xmlns:a16="http://schemas.microsoft.com/office/drawing/2014/main" id="{1A6589B8-2F42-4951-9076-51207D3C3E3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11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9">
                <a:extLst>
                  <a:ext uri="{FF2B5EF4-FFF2-40B4-BE49-F238E27FC236}">
                    <a16:creationId xmlns:a16="http://schemas.microsoft.com/office/drawing/2014/main" id="{4F0CB0B0-0483-49AC-8200-8D9CB6A4B5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750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20">
                <a:extLst>
                  <a:ext uri="{FF2B5EF4-FFF2-40B4-BE49-F238E27FC236}">
                    <a16:creationId xmlns:a16="http://schemas.microsoft.com/office/drawing/2014/main" id="{1F10EBD3-FE9B-4C35-9FFF-D904ACDB15E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8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0" name="Gruppieren 119">
              <a:extLst>
                <a:ext uri="{FF2B5EF4-FFF2-40B4-BE49-F238E27FC236}">
                  <a16:creationId xmlns:a16="http://schemas.microsoft.com/office/drawing/2014/main" id="{B1EBAF04-2622-473F-9C22-DEDC8552A46C}"/>
                </a:ext>
              </a:extLst>
            </p:cNvPr>
            <p:cNvGrpSpPr/>
            <p:nvPr/>
          </p:nvGrpSpPr>
          <p:grpSpPr>
            <a:xfrm>
              <a:off x="8990547" y="4234872"/>
              <a:ext cx="1156594" cy="1262767"/>
              <a:chOff x="3170238" y="2443163"/>
              <a:chExt cx="785813" cy="858837"/>
            </a:xfrm>
          </p:grpSpPr>
          <p:sp>
            <p:nvSpPr>
              <p:cNvPr id="122" name="Freeform 6">
                <a:extLst>
                  <a:ext uri="{FF2B5EF4-FFF2-40B4-BE49-F238E27FC236}">
                    <a16:creationId xmlns:a16="http://schemas.microsoft.com/office/drawing/2014/main" id="{E6E937F8-B223-4745-8066-3D9DC3FD5B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4"/>
                <a:ext cx="754063" cy="754063"/>
              </a:xfrm>
              <a:custGeom>
                <a:avLst/>
                <a:gdLst>
                  <a:gd name="T0" fmla="*/ 4091 w 4351"/>
                  <a:gd name="T1" fmla="*/ 4351 h 4351"/>
                  <a:gd name="T2" fmla="*/ 259 w 4351"/>
                  <a:gd name="T3" fmla="*/ 4351 h 4351"/>
                  <a:gd name="T4" fmla="*/ 0 w 4351"/>
                  <a:gd name="T5" fmla="*/ 4091 h 4351"/>
                  <a:gd name="T6" fmla="*/ 0 w 4351"/>
                  <a:gd name="T7" fmla="*/ 289 h 4351"/>
                  <a:gd name="T8" fmla="*/ 289 w 4351"/>
                  <a:gd name="T9" fmla="*/ 0 h 4351"/>
                  <a:gd name="T10" fmla="*/ 4062 w 4351"/>
                  <a:gd name="T11" fmla="*/ 0 h 4351"/>
                  <a:gd name="T12" fmla="*/ 4351 w 4351"/>
                  <a:gd name="T13" fmla="*/ 289 h 4351"/>
                  <a:gd name="T14" fmla="*/ 4351 w 4351"/>
                  <a:gd name="T15" fmla="*/ 4091 h 4351"/>
                  <a:gd name="T16" fmla="*/ 4091 w 4351"/>
                  <a:gd name="T17" fmla="*/ 4351 h 4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51" h="4351">
                    <a:moveTo>
                      <a:pt x="4091" y="4351"/>
                    </a:moveTo>
                    <a:lnTo>
                      <a:pt x="259" y="4351"/>
                    </a:lnTo>
                    <a:cubicBezTo>
                      <a:pt x="116" y="4351"/>
                      <a:pt x="0" y="4234"/>
                      <a:pt x="0" y="4091"/>
                    </a:cubicBezTo>
                    <a:lnTo>
                      <a:pt x="0" y="289"/>
                    </a:lnTo>
                    <a:cubicBezTo>
                      <a:pt x="0" y="129"/>
                      <a:pt x="129" y="0"/>
                      <a:pt x="289" y="0"/>
                    </a:cubicBezTo>
                    <a:lnTo>
                      <a:pt x="4062" y="0"/>
                    </a:lnTo>
                    <a:cubicBezTo>
                      <a:pt x="4221" y="0"/>
                      <a:pt x="4351" y="129"/>
                      <a:pt x="4351" y="289"/>
                    </a:cubicBezTo>
                    <a:lnTo>
                      <a:pt x="4351" y="4091"/>
                    </a:lnTo>
                    <a:cubicBezTo>
                      <a:pt x="4351" y="4234"/>
                      <a:pt x="4234" y="4351"/>
                      <a:pt x="4091" y="43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de-DE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Fr</a:t>
                </a:r>
              </a:p>
              <a:p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Schule</a:t>
                </a:r>
              </a:p>
            </p:txBody>
          </p:sp>
          <p:sp>
            <p:nvSpPr>
              <p:cNvPr id="123" name="Freeform 7">
                <a:extLst>
                  <a:ext uri="{FF2B5EF4-FFF2-40B4-BE49-F238E27FC236}">
                    <a16:creationId xmlns:a16="http://schemas.microsoft.com/office/drawing/2014/main" id="{225453A9-9B7B-49EE-915F-F00EC6E810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0238" y="2514600"/>
                <a:ext cx="785813" cy="787400"/>
              </a:xfrm>
              <a:custGeom>
                <a:avLst/>
                <a:gdLst>
                  <a:gd name="T0" fmla="*/ 384 w 4541"/>
                  <a:gd name="T1" fmla="*/ 190 h 4541"/>
                  <a:gd name="T2" fmla="*/ 190 w 4541"/>
                  <a:gd name="T3" fmla="*/ 384 h 4541"/>
                  <a:gd name="T4" fmla="*/ 190 w 4541"/>
                  <a:gd name="T5" fmla="*/ 4186 h 4541"/>
                  <a:gd name="T6" fmla="*/ 354 w 4541"/>
                  <a:gd name="T7" fmla="*/ 4351 h 4541"/>
                  <a:gd name="T8" fmla="*/ 4186 w 4541"/>
                  <a:gd name="T9" fmla="*/ 4351 h 4541"/>
                  <a:gd name="T10" fmla="*/ 4351 w 4541"/>
                  <a:gd name="T11" fmla="*/ 4186 h 4541"/>
                  <a:gd name="T12" fmla="*/ 4351 w 4541"/>
                  <a:gd name="T13" fmla="*/ 384 h 4541"/>
                  <a:gd name="T14" fmla="*/ 4157 w 4541"/>
                  <a:gd name="T15" fmla="*/ 190 h 4541"/>
                  <a:gd name="T16" fmla="*/ 384 w 4541"/>
                  <a:gd name="T17" fmla="*/ 190 h 4541"/>
                  <a:gd name="T18" fmla="*/ 4186 w 4541"/>
                  <a:gd name="T19" fmla="*/ 4541 h 4541"/>
                  <a:gd name="T20" fmla="*/ 354 w 4541"/>
                  <a:gd name="T21" fmla="*/ 4541 h 4541"/>
                  <a:gd name="T22" fmla="*/ 0 w 4541"/>
                  <a:gd name="T23" fmla="*/ 4186 h 4541"/>
                  <a:gd name="T24" fmla="*/ 0 w 4541"/>
                  <a:gd name="T25" fmla="*/ 384 h 4541"/>
                  <a:gd name="T26" fmla="*/ 384 w 4541"/>
                  <a:gd name="T27" fmla="*/ 0 h 4541"/>
                  <a:gd name="T28" fmla="*/ 4157 w 4541"/>
                  <a:gd name="T29" fmla="*/ 0 h 4541"/>
                  <a:gd name="T30" fmla="*/ 4541 w 4541"/>
                  <a:gd name="T31" fmla="*/ 384 h 4541"/>
                  <a:gd name="T32" fmla="*/ 4541 w 4541"/>
                  <a:gd name="T33" fmla="*/ 4186 h 4541"/>
                  <a:gd name="T34" fmla="*/ 4186 w 4541"/>
                  <a:gd name="T35" fmla="*/ 4541 h 4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41" h="4541">
                    <a:moveTo>
                      <a:pt x="384" y="190"/>
                    </a:moveTo>
                    <a:cubicBezTo>
                      <a:pt x="277" y="190"/>
                      <a:pt x="190" y="277"/>
                      <a:pt x="190" y="384"/>
                    </a:cubicBezTo>
                    <a:lnTo>
                      <a:pt x="190" y="4186"/>
                    </a:lnTo>
                    <a:cubicBezTo>
                      <a:pt x="190" y="4277"/>
                      <a:pt x="264" y="4351"/>
                      <a:pt x="354" y="4351"/>
                    </a:cubicBezTo>
                    <a:lnTo>
                      <a:pt x="4186" y="4351"/>
                    </a:lnTo>
                    <a:cubicBezTo>
                      <a:pt x="4277" y="4351"/>
                      <a:pt x="4351" y="4277"/>
                      <a:pt x="4351" y="4186"/>
                    </a:cubicBezTo>
                    <a:lnTo>
                      <a:pt x="4351" y="384"/>
                    </a:lnTo>
                    <a:cubicBezTo>
                      <a:pt x="4351" y="277"/>
                      <a:pt x="4264" y="190"/>
                      <a:pt x="4157" y="190"/>
                    </a:cubicBezTo>
                    <a:lnTo>
                      <a:pt x="384" y="190"/>
                    </a:lnTo>
                    <a:close/>
                    <a:moveTo>
                      <a:pt x="4186" y="4541"/>
                    </a:moveTo>
                    <a:lnTo>
                      <a:pt x="354" y="4541"/>
                    </a:lnTo>
                    <a:cubicBezTo>
                      <a:pt x="159" y="4541"/>
                      <a:pt x="0" y="4382"/>
                      <a:pt x="0" y="4186"/>
                    </a:cubicBezTo>
                    <a:lnTo>
                      <a:pt x="0" y="384"/>
                    </a:lnTo>
                    <a:cubicBezTo>
                      <a:pt x="0" y="172"/>
                      <a:pt x="172" y="0"/>
                      <a:pt x="384" y="0"/>
                    </a:cubicBezTo>
                    <a:lnTo>
                      <a:pt x="4157" y="0"/>
                    </a:lnTo>
                    <a:cubicBezTo>
                      <a:pt x="4369" y="0"/>
                      <a:pt x="4541" y="172"/>
                      <a:pt x="4541" y="384"/>
                    </a:cubicBezTo>
                    <a:lnTo>
                      <a:pt x="4541" y="4186"/>
                    </a:lnTo>
                    <a:cubicBezTo>
                      <a:pt x="4541" y="4382"/>
                      <a:pt x="4382" y="4541"/>
                      <a:pt x="4186" y="454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8">
                <a:extLst>
                  <a:ext uri="{FF2B5EF4-FFF2-40B4-BE49-F238E27FC236}">
                    <a16:creationId xmlns:a16="http://schemas.microsoft.com/office/drawing/2014/main" id="{1D1C6644-EAAC-4790-AF43-6E9E64B3CB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5"/>
                <a:ext cx="754063" cy="185738"/>
              </a:xfrm>
              <a:custGeom>
                <a:avLst/>
                <a:gdLst>
                  <a:gd name="T0" fmla="*/ 4351 w 4351"/>
                  <a:gd name="T1" fmla="*/ 1070 h 1070"/>
                  <a:gd name="T2" fmla="*/ 0 w 4351"/>
                  <a:gd name="T3" fmla="*/ 1070 h 1070"/>
                  <a:gd name="T4" fmla="*/ 0 w 4351"/>
                  <a:gd name="T5" fmla="*/ 318 h 1070"/>
                  <a:gd name="T6" fmla="*/ 318 w 4351"/>
                  <a:gd name="T7" fmla="*/ 0 h 1070"/>
                  <a:gd name="T8" fmla="*/ 4033 w 4351"/>
                  <a:gd name="T9" fmla="*/ 0 h 1070"/>
                  <a:gd name="T10" fmla="*/ 4351 w 4351"/>
                  <a:gd name="T11" fmla="*/ 318 h 1070"/>
                  <a:gd name="T12" fmla="*/ 4351 w 4351"/>
                  <a:gd name="T13" fmla="*/ 1070 h 10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51" h="1070">
                    <a:moveTo>
                      <a:pt x="4351" y="1070"/>
                    </a:moveTo>
                    <a:lnTo>
                      <a:pt x="0" y="1070"/>
                    </a:lnTo>
                    <a:lnTo>
                      <a:pt x="0" y="318"/>
                    </a:lnTo>
                    <a:cubicBezTo>
                      <a:pt x="0" y="142"/>
                      <a:pt x="142" y="0"/>
                      <a:pt x="318" y="0"/>
                    </a:cubicBezTo>
                    <a:lnTo>
                      <a:pt x="4033" y="0"/>
                    </a:lnTo>
                    <a:cubicBezTo>
                      <a:pt x="4208" y="0"/>
                      <a:pt x="4351" y="142"/>
                      <a:pt x="4351" y="318"/>
                    </a:cubicBezTo>
                    <a:lnTo>
                      <a:pt x="4351" y="1070"/>
                    </a:ln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9">
                <a:extLst>
                  <a:ext uri="{FF2B5EF4-FFF2-40B4-BE49-F238E27FC236}">
                    <a16:creationId xmlns:a16="http://schemas.microsoft.com/office/drawing/2014/main" id="{7B23B883-DDB0-461B-9190-670020D04E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925" y="2447925"/>
                <a:ext cx="74613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">
                <a:extLst>
                  <a:ext uri="{FF2B5EF4-FFF2-40B4-BE49-F238E27FC236}">
                    <a16:creationId xmlns:a16="http://schemas.microsoft.com/office/drawing/2014/main" id="{813DF1D5-92C6-41AE-923C-B2291862F5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06750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">
                <a:extLst>
                  <a:ext uri="{FF2B5EF4-FFF2-40B4-BE49-F238E27FC236}">
                    <a16:creationId xmlns:a16="http://schemas.microsoft.com/office/drawing/2014/main" id="{53D9FA7B-3896-429B-B345-9D4563BCBB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2">
                <a:extLst>
                  <a:ext uri="{FF2B5EF4-FFF2-40B4-BE49-F238E27FC236}">
                    <a16:creationId xmlns:a16="http://schemas.microsoft.com/office/drawing/2014/main" id="{0F910A1E-2586-491D-A83B-3E4952CFB43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32163" y="2443163"/>
                <a:ext cx="82550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3">
                <a:extLst>
                  <a:ext uri="{FF2B5EF4-FFF2-40B4-BE49-F238E27FC236}">
                    <a16:creationId xmlns:a16="http://schemas.microsoft.com/office/drawing/2014/main" id="{02277BC1-F226-47C5-85DD-E7553C2FE7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3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7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7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4">
                <a:extLst>
                  <a:ext uri="{FF2B5EF4-FFF2-40B4-BE49-F238E27FC236}">
                    <a16:creationId xmlns:a16="http://schemas.microsoft.com/office/drawing/2014/main" id="{8AD4E36C-BBD7-4F1F-B938-5E36F33580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59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5">
                <a:extLst>
                  <a:ext uri="{FF2B5EF4-FFF2-40B4-BE49-F238E27FC236}">
                    <a16:creationId xmlns:a16="http://schemas.microsoft.com/office/drawing/2014/main" id="{8B30A3F3-1B36-4A83-AE63-EC01C7FEAB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9338" y="2447925"/>
                <a:ext cx="73025" cy="166688"/>
              </a:xfrm>
              <a:custGeom>
                <a:avLst/>
                <a:gdLst>
                  <a:gd name="T0" fmla="*/ 212 w 423"/>
                  <a:gd name="T1" fmla="*/ 961 h 961"/>
                  <a:gd name="T2" fmla="*/ 212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2 w 423"/>
                  <a:gd name="T9" fmla="*/ 0 h 961"/>
                  <a:gd name="T10" fmla="*/ 212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2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2" y="961"/>
                    </a:moveTo>
                    <a:lnTo>
                      <a:pt x="212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2" y="0"/>
                    </a:cubicBezTo>
                    <a:lnTo>
                      <a:pt x="212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2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">
                <a:extLst>
                  <a:ext uri="{FF2B5EF4-FFF2-40B4-BE49-F238E27FC236}">
                    <a16:creationId xmlns:a16="http://schemas.microsoft.com/office/drawing/2014/main" id="{8B514FED-D087-4CE9-8DAB-06EF285358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86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7">
                <a:extLst>
                  <a:ext uri="{FF2B5EF4-FFF2-40B4-BE49-F238E27FC236}">
                    <a16:creationId xmlns:a16="http://schemas.microsoft.com/office/drawing/2014/main" id="{87D7E536-7C61-443F-8DDA-0FCBD97586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6338" y="2447925"/>
                <a:ext cx="73025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8">
                <a:extLst>
                  <a:ext uri="{FF2B5EF4-FFF2-40B4-BE49-F238E27FC236}">
                    <a16:creationId xmlns:a16="http://schemas.microsoft.com/office/drawing/2014/main" id="{8FB67180-ABB1-4F3E-BCDC-4F13E80C3A8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11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9">
                <a:extLst>
                  <a:ext uri="{FF2B5EF4-FFF2-40B4-BE49-F238E27FC236}">
                    <a16:creationId xmlns:a16="http://schemas.microsoft.com/office/drawing/2014/main" id="{C979473B-4ADB-4D3F-95B2-ABCC2AE1D4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750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20">
                <a:extLst>
                  <a:ext uri="{FF2B5EF4-FFF2-40B4-BE49-F238E27FC236}">
                    <a16:creationId xmlns:a16="http://schemas.microsoft.com/office/drawing/2014/main" id="{10AF63FB-F949-4794-8FF1-75266737F5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8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1" name="Rechteck: diagonal liegende Ecken abgerundet 120">
              <a:extLst>
                <a:ext uri="{FF2B5EF4-FFF2-40B4-BE49-F238E27FC236}">
                  <a16:creationId xmlns:a16="http://schemas.microsoft.com/office/drawing/2014/main" id="{428D57B0-A73C-44EE-86B3-45472EEC27B3}"/>
                </a:ext>
              </a:extLst>
            </p:cNvPr>
            <p:cNvSpPr/>
            <p:nvPr/>
          </p:nvSpPr>
          <p:spPr>
            <a:xfrm>
              <a:off x="1455089" y="4363247"/>
              <a:ext cx="1532770" cy="1077281"/>
            </a:xfrm>
            <a:prstGeom prst="round2DiagRect">
              <a:avLst>
                <a:gd name="adj1" fmla="val 47536"/>
                <a:gd name="adj2" fmla="val 0"/>
              </a:avLst>
            </a:prstGeom>
            <a:solidFill>
              <a:schemeClr val="bg1"/>
            </a:solidFill>
            <a:ln w="41275">
              <a:solidFill>
                <a:srgbClr val="3240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12. Klasse</a:t>
              </a:r>
            </a:p>
          </p:txBody>
        </p:sp>
      </p:grpSp>
      <p:sp>
        <p:nvSpPr>
          <p:cNvPr id="197" name="Rechteck 196">
            <a:extLst>
              <a:ext uri="{FF2B5EF4-FFF2-40B4-BE49-F238E27FC236}">
                <a16:creationId xmlns:a16="http://schemas.microsoft.com/office/drawing/2014/main" id="{B9860D51-9909-4757-8FD8-032355A57C61}"/>
              </a:ext>
            </a:extLst>
          </p:cNvPr>
          <p:cNvSpPr/>
          <p:nvPr/>
        </p:nvSpPr>
        <p:spPr>
          <a:xfrm>
            <a:off x="2316163" y="5553313"/>
            <a:ext cx="9527595" cy="914400"/>
          </a:xfrm>
          <a:prstGeom prst="rect">
            <a:avLst/>
          </a:prstGeom>
          <a:solidFill>
            <a:schemeClr val="bg1"/>
          </a:solidFill>
          <a:ln w="41275">
            <a:solidFill>
              <a:srgbClr val="3240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Abschluss: 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schriftliche Prüfungen in den Kernfächern und ggfs. mündliche Prüfungen</a:t>
            </a:r>
          </a:p>
        </p:txBody>
      </p:sp>
      <p:grpSp>
        <p:nvGrpSpPr>
          <p:cNvPr id="198" name="Gruppieren 197">
            <a:extLst>
              <a:ext uri="{FF2B5EF4-FFF2-40B4-BE49-F238E27FC236}">
                <a16:creationId xmlns:a16="http://schemas.microsoft.com/office/drawing/2014/main" id="{9193B1DD-C89E-491D-A9A7-608D1CCCF523}"/>
              </a:ext>
            </a:extLst>
          </p:cNvPr>
          <p:cNvGrpSpPr/>
          <p:nvPr/>
        </p:nvGrpSpPr>
        <p:grpSpPr>
          <a:xfrm>
            <a:off x="-243588" y="-13731"/>
            <a:ext cx="2483279" cy="7015664"/>
            <a:chOff x="-243588" y="-13731"/>
            <a:chExt cx="2483279" cy="7015664"/>
          </a:xfrm>
        </p:grpSpPr>
        <p:sp>
          <p:nvSpPr>
            <p:cNvPr id="199" name="Freeform: Shape 14">
              <a:extLst>
                <a:ext uri="{FF2B5EF4-FFF2-40B4-BE49-F238E27FC236}">
                  <a16:creationId xmlns:a16="http://schemas.microsoft.com/office/drawing/2014/main" id="{1DEA2316-8778-4508-B44B-DE59458F887B}"/>
                </a:ext>
              </a:extLst>
            </p:cNvPr>
            <p:cNvSpPr/>
            <p:nvPr/>
          </p:nvSpPr>
          <p:spPr>
            <a:xfrm>
              <a:off x="195248" y="4483303"/>
              <a:ext cx="1813154" cy="2419923"/>
            </a:xfrm>
            <a:custGeom>
              <a:avLst/>
              <a:gdLst>
                <a:gd name="connsiteX0" fmla="*/ 0 w 1813154"/>
                <a:gd name="connsiteY0" fmla="*/ 2365541 h 2365540"/>
                <a:gd name="connsiteX1" fmla="*/ 951691 w 1813154"/>
                <a:gd name="connsiteY1" fmla="*/ 2365541 h 2365540"/>
                <a:gd name="connsiteX2" fmla="*/ 1813155 w 1813154"/>
                <a:gd name="connsiteY2" fmla="*/ 824000 h 2365540"/>
                <a:gd name="connsiteX3" fmla="*/ 1321856 w 1813154"/>
                <a:gd name="connsiteY3" fmla="*/ 0 h 2365540"/>
                <a:gd name="connsiteX4" fmla="*/ 0 w 1813154"/>
                <a:gd name="connsiteY4" fmla="*/ 2365541 h 236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3154" h="2365540">
                  <a:moveTo>
                    <a:pt x="0" y="2365541"/>
                  </a:moveTo>
                  <a:lnTo>
                    <a:pt x="951691" y="2365541"/>
                  </a:lnTo>
                  <a:lnTo>
                    <a:pt x="1813155" y="824000"/>
                  </a:lnTo>
                  <a:lnTo>
                    <a:pt x="1321856" y="0"/>
                  </a:lnTo>
                  <a:lnTo>
                    <a:pt x="0" y="2365541"/>
                  </a:lnTo>
                  <a:close/>
                </a:path>
              </a:pathLst>
            </a:custGeom>
            <a:solidFill>
              <a:srgbClr val="09265A"/>
            </a:solidFill>
            <a:ln w="10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00" name="Freeform: Shape 59">
              <a:extLst>
                <a:ext uri="{FF2B5EF4-FFF2-40B4-BE49-F238E27FC236}">
                  <a16:creationId xmlns:a16="http://schemas.microsoft.com/office/drawing/2014/main" id="{B578E6F4-4723-486D-B218-1530C969D8FB}"/>
                </a:ext>
              </a:extLst>
            </p:cNvPr>
            <p:cNvSpPr/>
            <p:nvPr/>
          </p:nvSpPr>
          <p:spPr>
            <a:xfrm flipH="1">
              <a:off x="1196856" y="4095752"/>
              <a:ext cx="1042835" cy="2825749"/>
            </a:xfrm>
            <a:custGeom>
              <a:avLst/>
              <a:gdLst>
                <a:gd name="connsiteX0" fmla="*/ 1038971 w 1038971"/>
                <a:gd name="connsiteY0" fmla="*/ 2742473 h 2742472"/>
                <a:gd name="connsiteX1" fmla="*/ 861141 w 1038971"/>
                <a:gd name="connsiteY1" fmla="*/ 2742473 h 2742472"/>
                <a:gd name="connsiteX2" fmla="*/ 0 w 1038971"/>
                <a:gd name="connsiteY2" fmla="*/ 1201343 h 2742472"/>
                <a:gd name="connsiteX3" fmla="*/ 716199 w 1038971"/>
                <a:gd name="connsiteY3" fmla="*/ 0 h 2742472"/>
                <a:gd name="connsiteX4" fmla="*/ 802210 w 1038971"/>
                <a:gd name="connsiteY4" fmla="*/ 153968 h 2742472"/>
                <a:gd name="connsiteX5" fmla="*/ 177831 w 1038971"/>
                <a:gd name="connsiteY5" fmla="*/ 1201343 h 2742472"/>
                <a:gd name="connsiteX6" fmla="*/ 1038971 w 1038971"/>
                <a:gd name="connsiteY6" fmla="*/ 2742473 h 274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8971" h="2742472">
                  <a:moveTo>
                    <a:pt x="1038971" y="2742473"/>
                  </a:moveTo>
                  <a:lnTo>
                    <a:pt x="861141" y="2742473"/>
                  </a:lnTo>
                  <a:lnTo>
                    <a:pt x="0" y="1201343"/>
                  </a:lnTo>
                  <a:lnTo>
                    <a:pt x="716199" y="0"/>
                  </a:lnTo>
                  <a:lnTo>
                    <a:pt x="802210" y="153968"/>
                  </a:lnTo>
                  <a:lnTo>
                    <a:pt x="177831" y="1201343"/>
                  </a:lnTo>
                  <a:lnTo>
                    <a:pt x="1038971" y="2742473"/>
                  </a:lnTo>
                  <a:close/>
                </a:path>
              </a:pathLst>
            </a:custGeom>
            <a:solidFill>
              <a:srgbClr val="041D5A"/>
            </a:solidFill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pic>
          <p:nvPicPr>
            <p:cNvPr id="204" name="Grafik 203">
              <a:extLst>
                <a:ext uri="{FF2B5EF4-FFF2-40B4-BE49-F238E27FC236}">
                  <a16:creationId xmlns:a16="http://schemas.microsoft.com/office/drawing/2014/main" id="{0F1E5A1B-5444-4B48-BD7A-1668166E36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l="53634"/>
            <a:stretch/>
          </p:blipFill>
          <p:spPr>
            <a:xfrm>
              <a:off x="-243588" y="-13731"/>
              <a:ext cx="2297789" cy="70156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980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Rucksack">
            <a:extLst>
              <a:ext uri="{FF2B5EF4-FFF2-40B4-BE49-F238E27FC236}">
                <a16:creationId xmlns:a16="http://schemas.microsoft.com/office/drawing/2014/main" id="{24507902-E3C3-40FC-B406-DC5EFA42C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4762167" y="2161412"/>
            <a:ext cx="787538" cy="787538"/>
          </a:xfrm>
          <a:prstGeom prst="rect">
            <a:avLst/>
          </a:prstGeom>
        </p:spPr>
      </p:pic>
      <p:pic>
        <p:nvPicPr>
          <p:cNvPr id="25" name="Grafik 24" descr="Bücherregal">
            <a:extLst>
              <a:ext uri="{FF2B5EF4-FFF2-40B4-BE49-F238E27FC236}">
                <a16:creationId xmlns:a16="http://schemas.microsoft.com/office/drawing/2014/main" id="{C262064D-7886-4AB5-B11C-398E78CECD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4762167" y="3444509"/>
            <a:ext cx="787538" cy="787538"/>
          </a:xfrm>
          <a:prstGeom prst="rect">
            <a:avLst/>
          </a:prstGeom>
        </p:spPr>
      </p:pic>
      <p:pic>
        <p:nvPicPr>
          <p:cNvPr id="26" name="Grafik 25" descr="Klassenzimmer">
            <a:extLst>
              <a:ext uri="{FF2B5EF4-FFF2-40B4-BE49-F238E27FC236}">
                <a16:creationId xmlns:a16="http://schemas.microsoft.com/office/drawing/2014/main" id="{5AB61F5D-02BA-4022-BAEE-8457086B24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4762167" y="6010703"/>
            <a:ext cx="787538" cy="787538"/>
          </a:xfrm>
          <a:prstGeom prst="rect">
            <a:avLst/>
          </a:prstGeom>
        </p:spPr>
      </p:pic>
      <p:pic>
        <p:nvPicPr>
          <p:cNvPr id="27" name="Grafik 26" descr="Ort">
            <a:extLst>
              <a:ext uri="{FF2B5EF4-FFF2-40B4-BE49-F238E27FC236}">
                <a16:creationId xmlns:a16="http://schemas.microsoft.com/office/drawing/2014/main" id="{859744BC-14DB-4C7A-BD18-3E49965239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762167" y="4727606"/>
            <a:ext cx="787538" cy="787538"/>
          </a:xfrm>
          <a:prstGeom prst="rect">
            <a:avLst/>
          </a:prstGeom>
        </p:spPr>
      </p:pic>
      <p:pic>
        <p:nvPicPr>
          <p:cNvPr id="29" name="Grafik 28" descr="Ausrufezeichen">
            <a:extLst>
              <a:ext uri="{FF2B5EF4-FFF2-40B4-BE49-F238E27FC236}">
                <a16:creationId xmlns:a16="http://schemas.microsoft.com/office/drawing/2014/main" id="{0DD65A7E-8CF6-4932-A60E-1C39C96F36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4170818" y="7313110"/>
            <a:ext cx="787538" cy="787538"/>
          </a:xfrm>
          <a:prstGeom prst="rect">
            <a:avLst/>
          </a:prstGeom>
        </p:spPr>
      </p:pic>
      <p:pic>
        <p:nvPicPr>
          <p:cNvPr id="30" name="Grafik 29" descr="Fragen">
            <a:extLst>
              <a:ext uri="{FF2B5EF4-FFF2-40B4-BE49-F238E27FC236}">
                <a16:creationId xmlns:a16="http://schemas.microsoft.com/office/drawing/2014/main" id="{49C850E9-478D-4E01-AEF6-2931301DD9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4762167" y="7293799"/>
            <a:ext cx="787538" cy="78753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9E10EBE-6D5C-4BE0-A534-400D29C11D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78438" y="-2238520"/>
            <a:ext cx="5001323" cy="2076740"/>
          </a:xfrm>
          <a:prstGeom prst="rect">
            <a:avLst/>
          </a:prstGeom>
        </p:spPr>
      </p:pic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C07FCA3E-FD17-AF89-979A-7AD6CD0BE93F}"/>
              </a:ext>
            </a:extLst>
          </p:cNvPr>
          <p:cNvSpPr/>
          <p:nvPr/>
        </p:nvSpPr>
        <p:spPr>
          <a:xfrm>
            <a:off x="-14975" y="6401078"/>
            <a:ext cx="4809024" cy="480902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79394" y="131"/>
                </a:moveTo>
                <a:arcTo wR="2404512" hR="2404512" stAng="16164088" swAng="71824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96DCF38C-310D-4676-8C0B-D7DBCF565BEB}"/>
              </a:ext>
            </a:extLst>
          </p:cNvPr>
          <p:cNvGrpSpPr/>
          <p:nvPr/>
        </p:nvGrpSpPr>
        <p:grpSpPr>
          <a:xfrm>
            <a:off x="-787400" y="-107460"/>
            <a:ext cx="14681200" cy="20840001"/>
            <a:chOff x="-14976" y="949959"/>
            <a:chExt cx="14061715" cy="20840001"/>
          </a:xfrm>
          <a:solidFill>
            <a:schemeClr val="bg1"/>
          </a:solidFill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9ADB2BFD-66D8-487E-A5EA-5DE2F2A03DF4}"/>
                </a:ext>
              </a:extLst>
            </p:cNvPr>
            <p:cNvSpPr/>
            <p:nvPr/>
          </p:nvSpPr>
          <p:spPr>
            <a:xfrm>
              <a:off x="-14976" y="94995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32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13587EF1-6EE6-4ED7-BCF2-884FDC5E160C}"/>
                </a:ext>
              </a:extLst>
            </p:cNvPr>
            <p:cNvSpPr/>
            <p:nvPr/>
          </p:nvSpPr>
          <p:spPr>
            <a:xfrm>
              <a:off x="-14976" y="78993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Praktikum</a:t>
              </a:r>
              <a:br>
                <a:rPr lang="de-DE" sz="9600" dirty="0">
                  <a:solidFill>
                    <a:schemeClr val="tx1"/>
                  </a:solidFill>
                </a:rPr>
              </a:br>
              <a:r>
                <a:rPr lang="de-DE" sz="9600" dirty="0">
                  <a:solidFill>
                    <a:schemeClr val="tx1"/>
                  </a:solidFill>
                </a:rPr>
                <a:t>&amp;</a:t>
              </a:r>
            </a:p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Schule</a:t>
              </a:r>
              <a:endParaRPr lang="de-DE" sz="48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7C3290A9-2E11-48C1-9E2F-4FD648161529}"/>
                </a:ext>
              </a:extLst>
            </p:cNvPr>
            <p:cNvSpPr/>
            <p:nvPr/>
          </p:nvSpPr>
          <p:spPr>
            <a:xfrm>
              <a:off x="-14976" y="148361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Fragen</a:t>
              </a:r>
            </a:p>
            <a:p>
              <a:pPr algn="ctr"/>
              <a:r>
                <a:rPr lang="de-DE" sz="4800" dirty="0">
                  <a:solidFill>
                    <a:schemeClr val="tx1"/>
                  </a:solidFill>
                </a:rPr>
                <a:t>…und hoffentlich Antworten</a:t>
              </a:r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2CF7CC82-3D23-49CF-ABCA-4A071A37A0E0}"/>
              </a:ext>
            </a:extLst>
          </p:cNvPr>
          <p:cNvGrpSpPr/>
          <p:nvPr/>
        </p:nvGrpSpPr>
        <p:grpSpPr>
          <a:xfrm>
            <a:off x="0" y="0"/>
            <a:ext cx="12192000" cy="949960"/>
            <a:chOff x="0" y="0"/>
            <a:chExt cx="12192000" cy="949960"/>
          </a:xfrm>
        </p:grpSpPr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72564D25-8C8A-45C0-AA12-3F2B8AFFB9CA}"/>
                </a:ext>
              </a:extLst>
            </p:cNvPr>
            <p:cNvGrpSpPr/>
            <p:nvPr/>
          </p:nvGrpSpPr>
          <p:grpSpPr>
            <a:xfrm>
              <a:off x="0" y="0"/>
              <a:ext cx="12192000" cy="949960"/>
              <a:chOff x="0" y="0"/>
              <a:chExt cx="12192000" cy="949960"/>
            </a:xfrm>
          </p:grpSpPr>
          <p:sp>
            <p:nvSpPr>
              <p:cNvPr id="9" name="Rechteck 8">
                <a:extLst>
                  <a:ext uri="{FF2B5EF4-FFF2-40B4-BE49-F238E27FC236}">
                    <a16:creationId xmlns:a16="http://schemas.microsoft.com/office/drawing/2014/main" id="{BAC37471-2E5C-43E8-ACCC-6BDE219E58B9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9499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2" name="Textplatzhalter 1">
                <a:extLst>
                  <a:ext uri="{FF2B5EF4-FFF2-40B4-BE49-F238E27FC236}">
                    <a16:creationId xmlns:a16="http://schemas.microsoft.com/office/drawing/2014/main" id="{F72B25CE-9495-4DB3-9DC7-6425F5A3EED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4455" y="235404"/>
                <a:ext cx="11507854" cy="6760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defPPr>
                  <a:defRPr lang="de-DE"/>
                </a:defPPr>
                <a:lvl1pPr indent="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3600">
                    <a:solidFill>
                      <a:srgbClr val="021C57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685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/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/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5pPr>
                <a:lvl6pPr marL="25146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6pPr>
                <a:lvl7pPr marL="2971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7pPr>
                <a:lvl8pPr marL="3429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8pPr>
                <a:lvl9pPr marL="3886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9pPr>
              </a:lstStyle>
              <a:p>
                <a:r>
                  <a:rPr lang="de-DE" dirty="0">
                    <a:solidFill>
                      <a:srgbClr val="162E5C"/>
                    </a:solidFill>
                  </a:rPr>
                  <a:t>August 2025</a:t>
                </a:r>
              </a:p>
            </p:txBody>
          </p:sp>
        </p:grpSp>
        <p:pic>
          <p:nvPicPr>
            <p:cNvPr id="28" name="Picture 2" descr="Startseite">
              <a:extLst>
                <a:ext uri="{FF2B5EF4-FFF2-40B4-BE49-F238E27FC236}">
                  <a16:creationId xmlns:a16="http://schemas.microsoft.com/office/drawing/2014/main" id="{2E945374-4F28-4E79-8C86-4BB683A7A0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8800" y="100922"/>
              <a:ext cx="2394958" cy="802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98" name="Tabelle 197">
            <a:extLst>
              <a:ext uri="{FF2B5EF4-FFF2-40B4-BE49-F238E27FC236}">
                <a16:creationId xmlns:a16="http://schemas.microsoft.com/office/drawing/2014/main" id="{70FA8BEE-F7E1-46AC-9A4B-0657120BA1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168984"/>
              </p:ext>
            </p:extLst>
          </p:nvPr>
        </p:nvGraphicFramePr>
        <p:xfrm>
          <a:off x="2433582" y="1344135"/>
          <a:ext cx="9267755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551">
                  <a:extLst>
                    <a:ext uri="{9D8B030D-6E8A-4147-A177-3AD203B41FA5}">
                      <a16:colId xmlns:a16="http://schemas.microsoft.com/office/drawing/2014/main" val="3522499931"/>
                    </a:ext>
                  </a:extLst>
                </a:gridCol>
                <a:gridCol w="1853551">
                  <a:extLst>
                    <a:ext uri="{9D8B030D-6E8A-4147-A177-3AD203B41FA5}">
                      <a16:colId xmlns:a16="http://schemas.microsoft.com/office/drawing/2014/main" val="2492202109"/>
                    </a:ext>
                  </a:extLst>
                </a:gridCol>
                <a:gridCol w="1853551">
                  <a:extLst>
                    <a:ext uri="{9D8B030D-6E8A-4147-A177-3AD203B41FA5}">
                      <a16:colId xmlns:a16="http://schemas.microsoft.com/office/drawing/2014/main" val="1810123874"/>
                    </a:ext>
                  </a:extLst>
                </a:gridCol>
                <a:gridCol w="1853551">
                  <a:extLst>
                    <a:ext uri="{9D8B030D-6E8A-4147-A177-3AD203B41FA5}">
                      <a16:colId xmlns:a16="http://schemas.microsoft.com/office/drawing/2014/main" val="2445222987"/>
                    </a:ext>
                  </a:extLst>
                </a:gridCol>
                <a:gridCol w="1853551">
                  <a:extLst>
                    <a:ext uri="{9D8B030D-6E8A-4147-A177-3AD203B41FA5}">
                      <a16:colId xmlns:a16="http://schemas.microsoft.com/office/drawing/2014/main" val="20485938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Mo, 28.7.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Di, 29.7.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Mi, 30.7.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Do, 31.7.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Fr, 1.8.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567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frei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frei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frei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frei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frei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4736945"/>
                  </a:ext>
                </a:extLst>
              </a:tr>
            </a:tbl>
          </a:graphicData>
        </a:graphic>
      </p:graphicFrame>
      <p:graphicFrame>
        <p:nvGraphicFramePr>
          <p:cNvPr id="199" name="Tabelle 198">
            <a:extLst>
              <a:ext uri="{FF2B5EF4-FFF2-40B4-BE49-F238E27FC236}">
                <a16:creationId xmlns:a16="http://schemas.microsoft.com/office/drawing/2014/main" id="{17F8435D-3290-4A65-B051-BAFA9E2414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081817"/>
              </p:ext>
            </p:extLst>
          </p:nvPr>
        </p:nvGraphicFramePr>
        <p:xfrm>
          <a:off x="2431991" y="2281700"/>
          <a:ext cx="9267755" cy="739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551">
                  <a:extLst>
                    <a:ext uri="{9D8B030D-6E8A-4147-A177-3AD203B41FA5}">
                      <a16:colId xmlns:a16="http://schemas.microsoft.com/office/drawing/2014/main" val="3522499931"/>
                    </a:ext>
                  </a:extLst>
                </a:gridCol>
                <a:gridCol w="1853551">
                  <a:extLst>
                    <a:ext uri="{9D8B030D-6E8A-4147-A177-3AD203B41FA5}">
                      <a16:colId xmlns:a16="http://schemas.microsoft.com/office/drawing/2014/main" val="2492202109"/>
                    </a:ext>
                  </a:extLst>
                </a:gridCol>
                <a:gridCol w="1853551">
                  <a:extLst>
                    <a:ext uri="{9D8B030D-6E8A-4147-A177-3AD203B41FA5}">
                      <a16:colId xmlns:a16="http://schemas.microsoft.com/office/drawing/2014/main" val="1810123874"/>
                    </a:ext>
                  </a:extLst>
                </a:gridCol>
                <a:gridCol w="1853551">
                  <a:extLst>
                    <a:ext uri="{9D8B030D-6E8A-4147-A177-3AD203B41FA5}">
                      <a16:colId xmlns:a16="http://schemas.microsoft.com/office/drawing/2014/main" val="2445222987"/>
                    </a:ext>
                  </a:extLst>
                </a:gridCol>
                <a:gridCol w="1853551">
                  <a:extLst>
                    <a:ext uri="{9D8B030D-6E8A-4147-A177-3AD203B41FA5}">
                      <a16:colId xmlns:a16="http://schemas.microsoft.com/office/drawing/2014/main" val="20485938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Mo, 4.8.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Di, 5.8.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Mi, 6.8.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Do, 7.8.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Fr, 8.8.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567969"/>
                  </a:ext>
                </a:extLst>
              </a:tr>
              <a:tr h="368312"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frei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Praktikum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Praktikum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Praktikum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frei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4736945"/>
                  </a:ext>
                </a:extLst>
              </a:tr>
            </a:tbl>
          </a:graphicData>
        </a:graphic>
      </p:graphicFrame>
      <p:graphicFrame>
        <p:nvGraphicFramePr>
          <p:cNvPr id="201" name="Tabelle 200">
            <a:extLst>
              <a:ext uri="{FF2B5EF4-FFF2-40B4-BE49-F238E27FC236}">
                <a16:creationId xmlns:a16="http://schemas.microsoft.com/office/drawing/2014/main" id="{0B6849BF-1C37-4C9B-8F10-BDBC987E81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4069662"/>
              </p:ext>
            </p:extLst>
          </p:nvPr>
        </p:nvGraphicFramePr>
        <p:xfrm>
          <a:off x="2433582" y="4161615"/>
          <a:ext cx="9267755" cy="739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551">
                  <a:extLst>
                    <a:ext uri="{9D8B030D-6E8A-4147-A177-3AD203B41FA5}">
                      <a16:colId xmlns:a16="http://schemas.microsoft.com/office/drawing/2014/main" val="3522499931"/>
                    </a:ext>
                  </a:extLst>
                </a:gridCol>
                <a:gridCol w="1853551">
                  <a:extLst>
                    <a:ext uri="{9D8B030D-6E8A-4147-A177-3AD203B41FA5}">
                      <a16:colId xmlns:a16="http://schemas.microsoft.com/office/drawing/2014/main" val="2492202109"/>
                    </a:ext>
                  </a:extLst>
                </a:gridCol>
                <a:gridCol w="1853551">
                  <a:extLst>
                    <a:ext uri="{9D8B030D-6E8A-4147-A177-3AD203B41FA5}">
                      <a16:colId xmlns:a16="http://schemas.microsoft.com/office/drawing/2014/main" val="1810123874"/>
                    </a:ext>
                  </a:extLst>
                </a:gridCol>
                <a:gridCol w="1853551">
                  <a:extLst>
                    <a:ext uri="{9D8B030D-6E8A-4147-A177-3AD203B41FA5}">
                      <a16:colId xmlns:a16="http://schemas.microsoft.com/office/drawing/2014/main" val="2445222987"/>
                    </a:ext>
                  </a:extLst>
                </a:gridCol>
                <a:gridCol w="1853551">
                  <a:extLst>
                    <a:ext uri="{9D8B030D-6E8A-4147-A177-3AD203B41FA5}">
                      <a16:colId xmlns:a16="http://schemas.microsoft.com/office/drawing/2014/main" val="20485938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Mo, 18.8.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Di, 19.8.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Mi, 20.8.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Do, 21.8.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Fr, 22.8.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567969"/>
                  </a:ext>
                </a:extLst>
              </a:tr>
              <a:tr h="368312">
                <a:tc>
                  <a:txBody>
                    <a:bodyPr/>
                    <a:lstStyle/>
                    <a:p>
                      <a:pPr marL="342900" indent="-342900" algn="ctr">
                        <a:buAutoNum type="arabicPeriod"/>
                      </a:pPr>
                      <a:r>
                        <a:rPr lang="de-DE" b="1" dirty="0"/>
                        <a:t>Schultag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Praktikum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Praktikum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Praktikum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Teambuilding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4736945"/>
                  </a:ext>
                </a:extLst>
              </a:tr>
            </a:tbl>
          </a:graphicData>
        </a:graphic>
      </p:graphicFrame>
      <p:graphicFrame>
        <p:nvGraphicFramePr>
          <p:cNvPr id="202" name="Tabelle 201">
            <a:extLst>
              <a:ext uri="{FF2B5EF4-FFF2-40B4-BE49-F238E27FC236}">
                <a16:creationId xmlns:a16="http://schemas.microsoft.com/office/drawing/2014/main" id="{B942A02C-07B6-4FE5-99FD-B7CED7CF9A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360904"/>
              </p:ext>
            </p:extLst>
          </p:nvPr>
        </p:nvGraphicFramePr>
        <p:xfrm>
          <a:off x="2431992" y="5161325"/>
          <a:ext cx="9267755" cy="739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551">
                  <a:extLst>
                    <a:ext uri="{9D8B030D-6E8A-4147-A177-3AD203B41FA5}">
                      <a16:colId xmlns:a16="http://schemas.microsoft.com/office/drawing/2014/main" val="3522499931"/>
                    </a:ext>
                  </a:extLst>
                </a:gridCol>
                <a:gridCol w="1853551">
                  <a:extLst>
                    <a:ext uri="{9D8B030D-6E8A-4147-A177-3AD203B41FA5}">
                      <a16:colId xmlns:a16="http://schemas.microsoft.com/office/drawing/2014/main" val="2492202109"/>
                    </a:ext>
                  </a:extLst>
                </a:gridCol>
                <a:gridCol w="1853551">
                  <a:extLst>
                    <a:ext uri="{9D8B030D-6E8A-4147-A177-3AD203B41FA5}">
                      <a16:colId xmlns:a16="http://schemas.microsoft.com/office/drawing/2014/main" val="1810123874"/>
                    </a:ext>
                  </a:extLst>
                </a:gridCol>
                <a:gridCol w="1853551">
                  <a:extLst>
                    <a:ext uri="{9D8B030D-6E8A-4147-A177-3AD203B41FA5}">
                      <a16:colId xmlns:a16="http://schemas.microsoft.com/office/drawing/2014/main" val="2445222987"/>
                    </a:ext>
                  </a:extLst>
                </a:gridCol>
                <a:gridCol w="1853551">
                  <a:extLst>
                    <a:ext uri="{9D8B030D-6E8A-4147-A177-3AD203B41FA5}">
                      <a16:colId xmlns:a16="http://schemas.microsoft.com/office/drawing/2014/main" val="20485938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Mo, 25.8.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Di, 26.8.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Mi, 27.8.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Do, 28.8.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Fr, 29.8.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567969"/>
                  </a:ext>
                </a:extLst>
              </a:tr>
              <a:tr h="368312"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Schule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Praktikum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Praktikum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Praktikum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Schule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4736945"/>
                  </a:ext>
                </a:extLst>
              </a:tr>
            </a:tbl>
          </a:graphicData>
        </a:graphic>
      </p:graphicFrame>
      <p:sp>
        <p:nvSpPr>
          <p:cNvPr id="2" name="Textfeld 1">
            <a:extLst>
              <a:ext uri="{FF2B5EF4-FFF2-40B4-BE49-F238E27FC236}">
                <a16:creationId xmlns:a16="http://schemas.microsoft.com/office/drawing/2014/main" id="{2C602711-ADAD-46E5-8A23-5C16DF570408}"/>
              </a:ext>
            </a:extLst>
          </p:cNvPr>
          <p:cNvSpPr txBox="1"/>
          <p:nvPr/>
        </p:nvSpPr>
        <p:spPr>
          <a:xfrm>
            <a:off x="6814659" y="3051967"/>
            <a:ext cx="2535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.</a:t>
            </a:r>
          </a:p>
          <a:p>
            <a:r>
              <a:rPr lang="de-DE" sz="2000" b="1" dirty="0"/>
              <a:t>.</a:t>
            </a:r>
          </a:p>
          <a:p>
            <a:r>
              <a:rPr lang="de-DE" sz="2000" b="1" dirty="0"/>
              <a:t>.</a:t>
            </a:r>
          </a:p>
        </p:txBody>
      </p: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868729AB-3E67-426C-A7BF-FACC51981453}"/>
              </a:ext>
            </a:extLst>
          </p:cNvPr>
          <p:cNvGrpSpPr/>
          <p:nvPr/>
        </p:nvGrpSpPr>
        <p:grpSpPr>
          <a:xfrm>
            <a:off x="-243588" y="-13731"/>
            <a:ext cx="2483279" cy="7015664"/>
            <a:chOff x="-243588" y="-13731"/>
            <a:chExt cx="2483279" cy="7015664"/>
          </a:xfrm>
        </p:grpSpPr>
        <p:sp>
          <p:nvSpPr>
            <p:cNvPr id="32" name="Freeform: Shape 14">
              <a:extLst>
                <a:ext uri="{FF2B5EF4-FFF2-40B4-BE49-F238E27FC236}">
                  <a16:creationId xmlns:a16="http://schemas.microsoft.com/office/drawing/2014/main" id="{7275BB9E-CD07-402B-860C-2F4D65DA5865}"/>
                </a:ext>
              </a:extLst>
            </p:cNvPr>
            <p:cNvSpPr/>
            <p:nvPr/>
          </p:nvSpPr>
          <p:spPr>
            <a:xfrm>
              <a:off x="195248" y="4483303"/>
              <a:ext cx="1813154" cy="2419923"/>
            </a:xfrm>
            <a:custGeom>
              <a:avLst/>
              <a:gdLst>
                <a:gd name="connsiteX0" fmla="*/ 0 w 1813154"/>
                <a:gd name="connsiteY0" fmla="*/ 2365541 h 2365540"/>
                <a:gd name="connsiteX1" fmla="*/ 951691 w 1813154"/>
                <a:gd name="connsiteY1" fmla="*/ 2365541 h 2365540"/>
                <a:gd name="connsiteX2" fmla="*/ 1813155 w 1813154"/>
                <a:gd name="connsiteY2" fmla="*/ 824000 h 2365540"/>
                <a:gd name="connsiteX3" fmla="*/ 1321856 w 1813154"/>
                <a:gd name="connsiteY3" fmla="*/ 0 h 2365540"/>
                <a:gd name="connsiteX4" fmla="*/ 0 w 1813154"/>
                <a:gd name="connsiteY4" fmla="*/ 2365541 h 236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3154" h="2365540">
                  <a:moveTo>
                    <a:pt x="0" y="2365541"/>
                  </a:moveTo>
                  <a:lnTo>
                    <a:pt x="951691" y="2365541"/>
                  </a:lnTo>
                  <a:lnTo>
                    <a:pt x="1813155" y="824000"/>
                  </a:lnTo>
                  <a:lnTo>
                    <a:pt x="1321856" y="0"/>
                  </a:lnTo>
                  <a:lnTo>
                    <a:pt x="0" y="2365541"/>
                  </a:lnTo>
                  <a:close/>
                </a:path>
              </a:pathLst>
            </a:custGeom>
            <a:solidFill>
              <a:srgbClr val="09265A"/>
            </a:solidFill>
            <a:ln w="10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3" name="Freeform: Shape 59">
              <a:extLst>
                <a:ext uri="{FF2B5EF4-FFF2-40B4-BE49-F238E27FC236}">
                  <a16:creationId xmlns:a16="http://schemas.microsoft.com/office/drawing/2014/main" id="{7A0BCFE7-83E1-4229-A520-79AE48DDE667}"/>
                </a:ext>
              </a:extLst>
            </p:cNvPr>
            <p:cNvSpPr/>
            <p:nvPr/>
          </p:nvSpPr>
          <p:spPr>
            <a:xfrm flipH="1">
              <a:off x="1196856" y="4095752"/>
              <a:ext cx="1042835" cy="2825749"/>
            </a:xfrm>
            <a:custGeom>
              <a:avLst/>
              <a:gdLst>
                <a:gd name="connsiteX0" fmla="*/ 1038971 w 1038971"/>
                <a:gd name="connsiteY0" fmla="*/ 2742473 h 2742472"/>
                <a:gd name="connsiteX1" fmla="*/ 861141 w 1038971"/>
                <a:gd name="connsiteY1" fmla="*/ 2742473 h 2742472"/>
                <a:gd name="connsiteX2" fmla="*/ 0 w 1038971"/>
                <a:gd name="connsiteY2" fmla="*/ 1201343 h 2742472"/>
                <a:gd name="connsiteX3" fmla="*/ 716199 w 1038971"/>
                <a:gd name="connsiteY3" fmla="*/ 0 h 2742472"/>
                <a:gd name="connsiteX4" fmla="*/ 802210 w 1038971"/>
                <a:gd name="connsiteY4" fmla="*/ 153968 h 2742472"/>
                <a:gd name="connsiteX5" fmla="*/ 177831 w 1038971"/>
                <a:gd name="connsiteY5" fmla="*/ 1201343 h 2742472"/>
                <a:gd name="connsiteX6" fmla="*/ 1038971 w 1038971"/>
                <a:gd name="connsiteY6" fmla="*/ 2742473 h 274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8971" h="2742472">
                  <a:moveTo>
                    <a:pt x="1038971" y="2742473"/>
                  </a:moveTo>
                  <a:lnTo>
                    <a:pt x="861141" y="2742473"/>
                  </a:lnTo>
                  <a:lnTo>
                    <a:pt x="0" y="1201343"/>
                  </a:lnTo>
                  <a:lnTo>
                    <a:pt x="716199" y="0"/>
                  </a:lnTo>
                  <a:lnTo>
                    <a:pt x="802210" y="153968"/>
                  </a:lnTo>
                  <a:lnTo>
                    <a:pt x="177831" y="1201343"/>
                  </a:lnTo>
                  <a:lnTo>
                    <a:pt x="1038971" y="2742473"/>
                  </a:lnTo>
                  <a:close/>
                </a:path>
              </a:pathLst>
            </a:custGeom>
            <a:solidFill>
              <a:srgbClr val="041D5A"/>
            </a:solidFill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pic>
          <p:nvPicPr>
            <p:cNvPr id="34" name="Grafik 33">
              <a:extLst>
                <a:ext uri="{FF2B5EF4-FFF2-40B4-BE49-F238E27FC236}">
                  <a16:creationId xmlns:a16="http://schemas.microsoft.com/office/drawing/2014/main" id="{E06C5A56-DA97-4A84-9510-97F044DB28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l="53634"/>
            <a:stretch/>
          </p:blipFill>
          <p:spPr>
            <a:xfrm>
              <a:off x="-243588" y="-13731"/>
              <a:ext cx="2297789" cy="70156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4324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Rucksack">
            <a:extLst>
              <a:ext uri="{FF2B5EF4-FFF2-40B4-BE49-F238E27FC236}">
                <a16:creationId xmlns:a16="http://schemas.microsoft.com/office/drawing/2014/main" id="{24507902-E3C3-40FC-B406-DC5EFA42C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4762167" y="2161412"/>
            <a:ext cx="787538" cy="787538"/>
          </a:xfrm>
          <a:prstGeom prst="rect">
            <a:avLst/>
          </a:prstGeom>
        </p:spPr>
      </p:pic>
      <p:pic>
        <p:nvPicPr>
          <p:cNvPr id="25" name="Grafik 24" descr="Bücherregal">
            <a:extLst>
              <a:ext uri="{FF2B5EF4-FFF2-40B4-BE49-F238E27FC236}">
                <a16:creationId xmlns:a16="http://schemas.microsoft.com/office/drawing/2014/main" id="{C262064D-7886-4AB5-B11C-398E78CECD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4762167" y="3444509"/>
            <a:ext cx="787538" cy="787538"/>
          </a:xfrm>
          <a:prstGeom prst="rect">
            <a:avLst/>
          </a:prstGeom>
        </p:spPr>
      </p:pic>
      <p:pic>
        <p:nvPicPr>
          <p:cNvPr id="26" name="Grafik 25" descr="Klassenzimmer">
            <a:extLst>
              <a:ext uri="{FF2B5EF4-FFF2-40B4-BE49-F238E27FC236}">
                <a16:creationId xmlns:a16="http://schemas.microsoft.com/office/drawing/2014/main" id="{5AB61F5D-02BA-4022-BAEE-8457086B24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4762167" y="6010703"/>
            <a:ext cx="787538" cy="787538"/>
          </a:xfrm>
          <a:prstGeom prst="rect">
            <a:avLst/>
          </a:prstGeom>
        </p:spPr>
      </p:pic>
      <p:pic>
        <p:nvPicPr>
          <p:cNvPr id="27" name="Grafik 26" descr="Ort">
            <a:extLst>
              <a:ext uri="{FF2B5EF4-FFF2-40B4-BE49-F238E27FC236}">
                <a16:creationId xmlns:a16="http://schemas.microsoft.com/office/drawing/2014/main" id="{859744BC-14DB-4C7A-BD18-3E49965239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762167" y="4727606"/>
            <a:ext cx="787538" cy="787538"/>
          </a:xfrm>
          <a:prstGeom prst="rect">
            <a:avLst/>
          </a:prstGeom>
        </p:spPr>
      </p:pic>
      <p:pic>
        <p:nvPicPr>
          <p:cNvPr id="29" name="Grafik 28" descr="Ausrufezeichen">
            <a:extLst>
              <a:ext uri="{FF2B5EF4-FFF2-40B4-BE49-F238E27FC236}">
                <a16:creationId xmlns:a16="http://schemas.microsoft.com/office/drawing/2014/main" id="{0DD65A7E-8CF6-4932-A60E-1C39C96F36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4170818" y="7313110"/>
            <a:ext cx="787538" cy="787538"/>
          </a:xfrm>
          <a:prstGeom prst="rect">
            <a:avLst/>
          </a:prstGeom>
        </p:spPr>
      </p:pic>
      <p:pic>
        <p:nvPicPr>
          <p:cNvPr id="30" name="Grafik 29" descr="Fragen">
            <a:extLst>
              <a:ext uri="{FF2B5EF4-FFF2-40B4-BE49-F238E27FC236}">
                <a16:creationId xmlns:a16="http://schemas.microsoft.com/office/drawing/2014/main" id="{49C850E9-478D-4E01-AEF6-2931301DD9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4762167" y="7293799"/>
            <a:ext cx="787538" cy="78753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9E10EBE-6D5C-4BE0-A534-400D29C11D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78438" y="-2238520"/>
            <a:ext cx="5001323" cy="2076740"/>
          </a:xfrm>
          <a:prstGeom prst="rect">
            <a:avLst/>
          </a:prstGeom>
        </p:spPr>
      </p:pic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C07FCA3E-FD17-AF89-979A-7AD6CD0BE93F}"/>
              </a:ext>
            </a:extLst>
          </p:cNvPr>
          <p:cNvSpPr/>
          <p:nvPr/>
        </p:nvSpPr>
        <p:spPr>
          <a:xfrm>
            <a:off x="-14975" y="6401078"/>
            <a:ext cx="4809024" cy="480902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79394" y="131"/>
                </a:moveTo>
                <a:arcTo wR="2404512" hR="2404512" stAng="16164088" swAng="71824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96DCF38C-310D-4676-8C0B-D7DBCF565BEB}"/>
              </a:ext>
            </a:extLst>
          </p:cNvPr>
          <p:cNvGrpSpPr/>
          <p:nvPr/>
        </p:nvGrpSpPr>
        <p:grpSpPr>
          <a:xfrm>
            <a:off x="-787400" y="-6633408"/>
            <a:ext cx="14681200" cy="20840001"/>
            <a:chOff x="-14976" y="949959"/>
            <a:chExt cx="14061715" cy="20840001"/>
          </a:xfrm>
          <a:solidFill>
            <a:schemeClr val="bg1"/>
          </a:solidFill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9ADB2BFD-66D8-487E-A5EA-5DE2F2A03DF4}"/>
                </a:ext>
              </a:extLst>
            </p:cNvPr>
            <p:cNvSpPr/>
            <p:nvPr/>
          </p:nvSpPr>
          <p:spPr>
            <a:xfrm>
              <a:off x="-14976" y="94995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32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13587EF1-6EE6-4ED7-BCF2-884FDC5E160C}"/>
                </a:ext>
              </a:extLst>
            </p:cNvPr>
            <p:cNvSpPr/>
            <p:nvPr/>
          </p:nvSpPr>
          <p:spPr>
            <a:xfrm>
              <a:off x="-14976" y="78993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Praktikum</a:t>
              </a:r>
              <a:br>
                <a:rPr lang="de-DE" sz="9600" dirty="0">
                  <a:solidFill>
                    <a:schemeClr val="tx1"/>
                  </a:solidFill>
                </a:rPr>
              </a:br>
              <a:r>
                <a:rPr lang="de-DE" sz="9600" dirty="0">
                  <a:solidFill>
                    <a:schemeClr val="tx1"/>
                  </a:solidFill>
                </a:rPr>
                <a:t>&amp;</a:t>
              </a:r>
            </a:p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Schule</a:t>
              </a:r>
              <a:endParaRPr lang="de-DE" sz="48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7C3290A9-2E11-48C1-9E2F-4FD648161529}"/>
                </a:ext>
              </a:extLst>
            </p:cNvPr>
            <p:cNvSpPr/>
            <p:nvPr/>
          </p:nvSpPr>
          <p:spPr>
            <a:xfrm>
              <a:off x="-14976" y="14836199"/>
              <a:ext cx="14061715" cy="6953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600" dirty="0">
                  <a:solidFill>
                    <a:schemeClr val="tx1"/>
                  </a:solidFill>
                </a:rPr>
                <a:t>Fragen</a:t>
              </a:r>
            </a:p>
            <a:p>
              <a:pPr algn="ctr"/>
              <a:r>
                <a:rPr lang="de-DE" sz="4800" dirty="0">
                  <a:solidFill>
                    <a:schemeClr val="tx1"/>
                  </a:solidFill>
                </a:rPr>
                <a:t>…und hoffentlich Antworten</a:t>
              </a:r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2CF7CC82-3D23-49CF-ABCA-4A071A37A0E0}"/>
              </a:ext>
            </a:extLst>
          </p:cNvPr>
          <p:cNvGrpSpPr/>
          <p:nvPr/>
        </p:nvGrpSpPr>
        <p:grpSpPr>
          <a:xfrm>
            <a:off x="0" y="0"/>
            <a:ext cx="12192000" cy="949960"/>
            <a:chOff x="0" y="0"/>
            <a:chExt cx="12192000" cy="949960"/>
          </a:xfrm>
        </p:grpSpPr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72564D25-8C8A-45C0-AA12-3F2B8AFFB9CA}"/>
                </a:ext>
              </a:extLst>
            </p:cNvPr>
            <p:cNvGrpSpPr/>
            <p:nvPr/>
          </p:nvGrpSpPr>
          <p:grpSpPr>
            <a:xfrm>
              <a:off x="0" y="0"/>
              <a:ext cx="12192000" cy="949960"/>
              <a:chOff x="0" y="0"/>
              <a:chExt cx="12192000" cy="949960"/>
            </a:xfrm>
          </p:grpSpPr>
          <p:sp>
            <p:nvSpPr>
              <p:cNvPr id="9" name="Rechteck 8">
                <a:extLst>
                  <a:ext uri="{FF2B5EF4-FFF2-40B4-BE49-F238E27FC236}">
                    <a16:creationId xmlns:a16="http://schemas.microsoft.com/office/drawing/2014/main" id="{BAC37471-2E5C-43E8-ACCC-6BDE219E58B9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9499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2" name="Textplatzhalter 1">
                <a:extLst>
                  <a:ext uri="{FF2B5EF4-FFF2-40B4-BE49-F238E27FC236}">
                    <a16:creationId xmlns:a16="http://schemas.microsoft.com/office/drawing/2014/main" id="{F72B25CE-9495-4DB3-9DC7-6425F5A3EED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4455" y="235404"/>
                <a:ext cx="11507854" cy="6760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defPPr>
                  <a:defRPr lang="de-DE"/>
                </a:defPPr>
                <a:lvl1pPr indent="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3600">
                    <a:solidFill>
                      <a:srgbClr val="021C57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685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/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/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5pPr>
                <a:lvl6pPr marL="25146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6pPr>
                <a:lvl7pPr marL="2971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7pPr>
                <a:lvl8pPr marL="3429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8pPr>
                <a:lvl9pPr marL="3886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9pPr>
              </a:lstStyle>
              <a:p>
                <a:endParaRPr lang="de-DE" dirty="0">
                  <a:solidFill>
                    <a:srgbClr val="162E5C"/>
                  </a:solidFill>
                </a:endParaRPr>
              </a:p>
            </p:txBody>
          </p:sp>
        </p:grpSp>
        <p:pic>
          <p:nvPicPr>
            <p:cNvPr id="28" name="Picture 2" descr="Startseite">
              <a:extLst>
                <a:ext uri="{FF2B5EF4-FFF2-40B4-BE49-F238E27FC236}">
                  <a16:creationId xmlns:a16="http://schemas.microsoft.com/office/drawing/2014/main" id="{2E945374-4F28-4E79-8C86-4BB683A7A0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8800" y="100922"/>
              <a:ext cx="2394958" cy="802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F847C9C2-9EF9-47DE-BCE4-505144C31D79}"/>
              </a:ext>
            </a:extLst>
          </p:cNvPr>
          <p:cNvGrpSpPr/>
          <p:nvPr/>
        </p:nvGrpSpPr>
        <p:grpSpPr>
          <a:xfrm>
            <a:off x="-243588" y="-13731"/>
            <a:ext cx="2483279" cy="7015664"/>
            <a:chOff x="-243588" y="-13731"/>
            <a:chExt cx="2483279" cy="7015664"/>
          </a:xfrm>
        </p:grpSpPr>
        <p:sp>
          <p:nvSpPr>
            <p:cNvPr id="31" name="Freeform: Shape 14">
              <a:extLst>
                <a:ext uri="{FF2B5EF4-FFF2-40B4-BE49-F238E27FC236}">
                  <a16:creationId xmlns:a16="http://schemas.microsoft.com/office/drawing/2014/main" id="{01D3BF14-A14B-4393-889F-0634292584B9}"/>
                </a:ext>
              </a:extLst>
            </p:cNvPr>
            <p:cNvSpPr/>
            <p:nvPr/>
          </p:nvSpPr>
          <p:spPr>
            <a:xfrm>
              <a:off x="195248" y="4483303"/>
              <a:ext cx="1813154" cy="2419923"/>
            </a:xfrm>
            <a:custGeom>
              <a:avLst/>
              <a:gdLst>
                <a:gd name="connsiteX0" fmla="*/ 0 w 1813154"/>
                <a:gd name="connsiteY0" fmla="*/ 2365541 h 2365540"/>
                <a:gd name="connsiteX1" fmla="*/ 951691 w 1813154"/>
                <a:gd name="connsiteY1" fmla="*/ 2365541 h 2365540"/>
                <a:gd name="connsiteX2" fmla="*/ 1813155 w 1813154"/>
                <a:gd name="connsiteY2" fmla="*/ 824000 h 2365540"/>
                <a:gd name="connsiteX3" fmla="*/ 1321856 w 1813154"/>
                <a:gd name="connsiteY3" fmla="*/ 0 h 2365540"/>
                <a:gd name="connsiteX4" fmla="*/ 0 w 1813154"/>
                <a:gd name="connsiteY4" fmla="*/ 2365541 h 236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3154" h="2365540">
                  <a:moveTo>
                    <a:pt x="0" y="2365541"/>
                  </a:moveTo>
                  <a:lnTo>
                    <a:pt x="951691" y="2365541"/>
                  </a:lnTo>
                  <a:lnTo>
                    <a:pt x="1813155" y="824000"/>
                  </a:lnTo>
                  <a:lnTo>
                    <a:pt x="1321856" y="0"/>
                  </a:lnTo>
                  <a:lnTo>
                    <a:pt x="0" y="2365541"/>
                  </a:lnTo>
                  <a:close/>
                </a:path>
              </a:pathLst>
            </a:custGeom>
            <a:solidFill>
              <a:srgbClr val="09265A"/>
            </a:solidFill>
            <a:ln w="10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2" name="Freeform: Shape 59">
              <a:extLst>
                <a:ext uri="{FF2B5EF4-FFF2-40B4-BE49-F238E27FC236}">
                  <a16:creationId xmlns:a16="http://schemas.microsoft.com/office/drawing/2014/main" id="{D3379569-DB65-4E1C-9767-260402D6DFB6}"/>
                </a:ext>
              </a:extLst>
            </p:cNvPr>
            <p:cNvSpPr/>
            <p:nvPr/>
          </p:nvSpPr>
          <p:spPr>
            <a:xfrm flipH="1">
              <a:off x="1196856" y="4095752"/>
              <a:ext cx="1042835" cy="2825749"/>
            </a:xfrm>
            <a:custGeom>
              <a:avLst/>
              <a:gdLst>
                <a:gd name="connsiteX0" fmla="*/ 1038971 w 1038971"/>
                <a:gd name="connsiteY0" fmla="*/ 2742473 h 2742472"/>
                <a:gd name="connsiteX1" fmla="*/ 861141 w 1038971"/>
                <a:gd name="connsiteY1" fmla="*/ 2742473 h 2742472"/>
                <a:gd name="connsiteX2" fmla="*/ 0 w 1038971"/>
                <a:gd name="connsiteY2" fmla="*/ 1201343 h 2742472"/>
                <a:gd name="connsiteX3" fmla="*/ 716199 w 1038971"/>
                <a:gd name="connsiteY3" fmla="*/ 0 h 2742472"/>
                <a:gd name="connsiteX4" fmla="*/ 802210 w 1038971"/>
                <a:gd name="connsiteY4" fmla="*/ 153968 h 2742472"/>
                <a:gd name="connsiteX5" fmla="*/ 177831 w 1038971"/>
                <a:gd name="connsiteY5" fmla="*/ 1201343 h 2742472"/>
                <a:gd name="connsiteX6" fmla="*/ 1038971 w 1038971"/>
                <a:gd name="connsiteY6" fmla="*/ 2742473 h 274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8971" h="2742472">
                  <a:moveTo>
                    <a:pt x="1038971" y="2742473"/>
                  </a:moveTo>
                  <a:lnTo>
                    <a:pt x="861141" y="2742473"/>
                  </a:lnTo>
                  <a:lnTo>
                    <a:pt x="0" y="1201343"/>
                  </a:lnTo>
                  <a:lnTo>
                    <a:pt x="716199" y="0"/>
                  </a:lnTo>
                  <a:lnTo>
                    <a:pt x="802210" y="153968"/>
                  </a:lnTo>
                  <a:lnTo>
                    <a:pt x="177831" y="1201343"/>
                  </a:lnTo>
                  <a:lnTo>
                    <a:pt x="1038971" y="2742473"/>
                  </a:lnTo>
                  <a:close/>
                </a:path>
              </a:pathLst>
            </a:custGeom>
            <a:solidFill>
              <a:srgbClr val="041D5A"/>
            </a:solidFill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pic>
          <p:nvPicPr>
            <p:cNvPr id="33" name="Grafik 32">
              <a:extLst>
                <a:ext uri="{FF2B5EF4-FFF2-40B4-BE49-F238E27FC236}">
                  <a16:creationId xmlns:a16="http://schemas.microsoft.com/office/drawing/2014/main" id="{043DC145-DFEC-439D-902D-ACD9F56F88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l="53634"/>
            <a:stretch/>
          </p:blipFill>
          <p:spPr>
            <a:xfrm>
              <a:off x="-243588" y="-13731"/>
              <a:ext cx="2297789" cy="70156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76460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772</Words>
  <Application>Microsoft Office PowerPoint</Application>
  <PresentationFormat>Breitbild</PresentationFormat>
  <Paragraphs>260</Paragraphs>
  <Slides>20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Symbol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PRAXISORIENTIERT IN DIE ZUKUNFT</dc:title>
  <dc:creator>Christoph Lang</dc:creator>
  <cp:lastModifiedBy>Christoph Lang</cp:lastModifiedBy>
  <cp:revision>399</cp:revision>
  <cp:lastPrinted>2022-09-26T08:53:57Z</cp:lastPrinted>
  <dcterms:created xsi:type="dcterms:W3CDTF">2018-07-16T11:57:59Z</dcterms:created>
  <dcterms:modified xsi:type="dcterms:W3CDTF">2025-07-03T07:26:13Z</dcterms:modified>
</cp:coreProperties>
</file>