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8" r:id="rId11"/>
    <p:sldId id="319" r:id="rId12"/>
    <p:sldId id="320" r:id="rId13"/>
    <p:sldId id="321" r:id="rId14"/>
    <p:sldId id="322" r:id="rId15"/>
    <p:sldId id="323" r:id="rId16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1459" userDrawn="1">
          <p15:clr>
            <a:srgbClr val="A4A3A4"/>
          </p15:clr>
        </p15:guide>
        <p15:guide id="3" orient="horz" pos="4133" userDrawn="1">
          <p15:clr>
            <a:srgbClr val="A4A3A4"/>
          </p15:clr>
        </p15:guide>
        <p15:guide id="4" pos="75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222"/>
    <a:srgbClr val="021C57"/>
    <a:srgbClr val="09265A"/>
    <a:srgbClr val="92D050"/>
    <a:srgbClr val="182955"/>
    <a:srgbClr val="4472C4"/>
    <a:srgbClr val="E1E418"/>
    <a:srgbClr val="F8CBAD"/>
    <a:srgbClr val="FFE181"/>
    <a:srgbClr val="C5D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152" autoAdjust="0"/>
  </p:normalViewPr>
  <p:slideViewPr>
    <p:cSldViewPr snapToGrid="0" showGuides="1">
      <p:cViewPr varScale="1">
        <p:scale>
          <a:sx n="83" d="100"/>
          <a:sy n="83" d="100"/>
        </p:scale>
        <p:origin x="566" y="58"/>
      </p:cViewPr>
      <p:guideLst>
        <p:guide orient="horz" pos="799"/>
        <p:guide pos="1459"/>
        <p:guide orient="horz" pos="4133"/>
        <p:guide pos="753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2" d="100"/>
          <a:sy n="112" d="100"/>
        </p:scale>
        <p:origin x="4308" y="6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8BBD1-DC3F-46D3-A907-A7AB43F74BA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F847A9F-0900-4961-BC83-BFF33D342179}">
      <dgm:prSet phldrT="[Text]" custT="1"/>
      <dgm:spPr>
        <a:solidFill>
          <a:srgbClr val="021C57"/>
        </a:solidFill>
      </dgm:spPr>
      <dgm:t>
        <a:bodyPr/>
        <a:lstStyle/>
        <a:p>
          <a:r>
            <a:rPr lang="de-DE" sz="3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Aufnahmevoraussetzung Schule</a:t>
          </a:r>
        </a:p>
      </dgm:t>
    </dgm:pt>
    <dgm:pt modelId="{AD60B7BE-9C95-423B-85F7-2091BD0C074E}" type="parTrans" cxnId="{AEB6B224-41BC-4902-9008-CFBD59533BEA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3750BC8-C398-4971-A5CE-9EA3C79BB170}" type="sibTrans" cxnId="{AEB6B224-41BC-4902-9008-CFBD59533BEA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53BADD5B-8A1B-472D-BC21-FE7DC368449C}">
      <dgm:prSet custT="1"/>
      <dgm:spPr/>
      <dgm:t>
        <a:bodyPr/>
        <a:lstStyle/>
        <a:p>
          <a: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Qualifizierter Sekundarabschluss I </a:t>
          </a:r>
          <a:b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(BBS, RS+, IGS)</a:t>
          </a:r>
        </a:p>
      </dgm:t>
    </dgm:pt>
    <dgm:pt modelId="{7CEA8D44-9EC1-4517-A39B-CC8842CA7EB7}" type="parTrans" cxnId="{1AED4994-D554-47A8-87A5-BC4156321CAE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8B27408F-2F44-403A-8C36-3926281F2930}" type="sibTrans" cxnId="{1AED4994-D554-47A8-87A5-BC4156321CAE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38617F1-FA41-42D1-AF93-DAA6D7A2604D}">
      <dgm:prSet custT="1"/>
      <dgm:spPr/>
      <dgm:t>
        <a:bodyPr/>
        <a:lstStyle/>
        <a:p>
          <a: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Notendurchschnitt von mindestens 3,0 (Durchschnitt aus Pflicht- und Wahlpflichtfächern)</a:t>
          </a:r>
        </a:p>
      </dgm:t>
    </dgm:pt>
    <dgm:pt modelId="{DD4B6FC4-58BF-4D58-9277-679923D0D77A}" type="parTrans" cxnId="{EB425B56-3524-4D2C-9367-1BCF675B7D89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DF5A215-33A7-46B5-8C89-D40D6EB2CA1A}" type="sibTrans" cxnId="{EB425B56-3524-4D2C-9367-1BCF675B7D89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9F6FA6FB-0C7E-42A5-8334-BD5C877EE001}">
      <dgm:prSet custT="1"/>
      <dgm:spPr/>
      <dgm:t>
        <a:bodyPr/>
        <a:lstStyle/>
        <a:p>
          <a: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Deutsch, Englisch und Mathematik mindestens „ausreichend“</a:t>
          </a:r>
        </a:p>
      </dgm:t>
    </dgm:pt>
    <dgm:pt modelId="{1B2A434B-3544-441A-89A0-DB49871EFDAE}" type="parTrans" cxnId="{6D714AD8-DF22-4019-8A57-8C8E12358FBF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2B4DEA0-D488-448B-B4F5-5E540749A459}" type="sibTrans" cxnId="{6D714AD8-DF22-4019-8A57-8C8E12358FBF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5CF70CE-FEA3-4B45-AE89-323A008A3179}">
      <dgm:prSet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rPr>
            <a:t>oder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rPr>
            <a:t>Versetzung in die gymnasiale Oberstufe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rPr>
            <a:t>(dann gelten die Regeln bzgl. der Durchschnittsnote und der Hauptfächer nicht)</a:t>
          </a:r>
        </a:p>
      </dgm:t>
    </dgm:pt>
    <dgm:pt modelId="{E05674CF-C263-40C8-8297-F8F5628A0B44}" type="parTrans" cxnId="{2D45414F-B310-4C81-BF00-21119A4630F5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4F57415-2C51-4C7E-B492-BD226B5FA99F}" type="sibTrans" cxnId="{2D45414F-B310-4C81-BF00-21119A4630F5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28A28A4B-0A0E-4999-9507-2284895684D3}">
      <dgm:prSet phldrT="[Text]" custScaleY="107617" custLinFactNeighborX="92" custLinFactNeighborY="2228"/>
      <dgm:spPr/>
      <dgm:t>
        <a:bodyPr/>
        <a:lstStyle/>
        <a:p>
          <a:endParaRPr lang="de-DE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9210825F-4FBA-4252-BEBE-E186DAB3A78B}" type="parTrans" cxnId="{6BB852CF-8119-4283-ACEB-392B0894D0C2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4771A81-E8FD-4AB4-9760-17A102710614}" type="sibTrans" cxnId="{6BB852CF-8119-4283-ACEB-392B0894D0C2}">
      <dgm:prSet/>
      <dgm:spPr/>
      <dgm:t>
        <a:bodyPr/>
        <a:lstStyle/>
        <a:p>
          <a:endParaRPr lang="de-DE" sz="1600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94F85483-89B3-4154-AE8D-19BEAE5F2B6B}" type="pres">
      <dgm:prSet presAssocID="{6858BBD1-DC3F-46D3-A907-A7AB43F74BA9}" presName="composite" presStyleCnt="0">
        <dgm:presLayoutVars>
          <dgm:chMax val="1"/>
          <dgm:dir/>
          <dgm:resizeHandles val="exact"/>
        </dgm:presLayoutVars>
      </dgm:prSet>
      <dgm:spPr/>
    </dgm:pt>
    <dgm:pt modelId="{4856B492-CEC4-4531-89C9-EE57EE348EFE}" type="pres">
      <dgm:prSet presAssocID="{5F847A9F-0900-4961-BC83-BFF33D342179}" presName="roof" presStyleLbl="dkBgShp" presStyleIdx="0" presStyleCnt="2" custScaleY="107617" custLinFactNeighborX="92" custLinFactNeighborY="2228"/>
      <dgm:spPr/>
    </dgm:pt>
    <dgm:pt modelId="{C2A568F0-9166-428B-A549-70B5B2BA94ED}" type="pres">
      <dgm:prSet presAssocID="{5F847A9F-0900-4961-BC83-BFF33D342179}" presName="pillars" presStyleCnt="0"/>
      <dgm:spPr/>
    </dgm:pt>
    <dgm:pt modelId="{A15BD2D3-98B8-419D-986B-B00B4864E6E0}" type="pres">
      <dgm:prSet presAssocID="{5F847A9F-0900-4961-BC83-BFF33D342179}" presName="pillar1" presStyleLbl="node1" presStyleIdx="0" presStyleCnt="4">
        <dgm:presLayoutVars>
          <dgm:bulletEnabled val="1"/>
        </dgm:presLayoutVars>
      </dgm:prSet>
      <dgm:spPr/>
    </dgm:pt>
    <dgm:pt modelId="{E22E16CC-5337-4A5B-91B7-7CF555C4E4FA}" type="pres">
      <dgm:prSet presAssocID="{338617F1-FA41-42D1-AF93-DAA6D7A2604D}" presName="pillarX" presStyleLbl="node1" presStyleIdx="1" presStyleCnt="4">
        <dgm:presLayoutVars>
          <dgm:bulletEnabled val="1"/>
        </dgm:presLayoutVars>
      </dgm:prSet>
      <dgm:spPr/>
    </dgm:pt>
    <dgm:pt modelId="{1D2EB4D6-C7AE-4B09-B2B7-E954A1C2FF51}" type="pres">
      <dgm:prSet presAssocID="{9F6FA6FB-0C7E-42A5-8334-BD5C877EE001}" presName="pillarX" presStyleLbl="node1" presStyleIdx="2" presStyleCnt="4">
        <dgm:presLayoutVars>
          <dgm:bulletEnabled val="1"/>
        </dgm:presLayoutVars>
      </dgm:prSet>
      <dgm:spPr/>
    </dgm:pt>
    <dgm:pt modelId="{19873AB4-98E6-4CDF-B4B5-1806582A3D07}" type="pres">
      <dgm:prSet presAssocID="{65CF70CE-FEA3-4B45-AE89-323A008A3179}" presName="pillarX" presStyleLbl="node1" presStyleIdx="3" presStyleCnt="4">
        <dgm:presLayoutVars>
          <dgm:bulletEnabled val="1"/>
        </dgm:presLayoutVars>
      </dgm:prSet>
      <dgm:spPr>
        <a:xfrm>
          <a:off x="5497533" y="1487148"/>
          <a:ext cx="1832511" cy="3064653"/>
        </a:xfrm>
        <a:prstGeom prst="rect">
          <a:avLst/>
        </a:prstGeom>
      </dgm:spPr>
    </dgm:pt>
    <dgm:pt modelId="{2AB1A0CE-685F-477A-B081-8066E9BC9A45}" type="pres">
      <dgm:prSet presAssocID="{5F847A9F-0900-4961-BC83-BFF33D342179}" presName="base" presStyleLbl="dkBgShp" presStyleIdx="1" presStyleCnt="2" custAng="0" custLinFactNeighborX="2845" custLinFactNeighborY="78267"/>
      <dgm:spPr>
        <a:solidFill>
          <a:srgbClr val="021C57"/>
        </a:solidFill>
      </dgm:spPr>
    </dgm:pt>
  </dgm:ptLst>
  <dgm:cxnLst>
    <dgm:cxn modelId="{5A5FBA0E-F4E6-43B8-BB67-70D8370BC836}" type="presOf" srcId="{53BADD5B-8A1B-472D-BC21-FE7DC368449C}" destId="{A15BD2D3-98B8-419D-986B-B00B4864E6E0}" srcOrd="0" destOrd="0" presId="urn:microsoft.com/office/officeart/2005/8/layout/hList3"/>
    <dgm:cxn modelId="{AEB6B224-41BC-4902-9008-CFBD59533BEA}" srcId="{6858BBD1-DC3F-46D3-A907-A7AB43F74BA9}" destId="{5F847A9F-0900-4961-BC83-BFF33D342179}" srcOrd="0" destOrd="0" parTransId="{AD60B7BE-9C95-423B-85F7-2091BD0C074E}" sibTransId="{13750BC8-C398-4971-A5CE-9EA3C79BB170}"/>
    <dgm:cxn modelId="{4609E13C-5850-4887-89BE-2663F21F6FE8}" type="presOf" srcId="{6858BBD1-DC3F-46D3-A907-A7AB43F74BA9}" destId="{94F85483-89B3-4154-AE8D-19BEAE5F2B6B}" srcOrd="0" destOrd="0" presId="urn:microsoft.com/office/officeart/2005/8/layout/hList3"/>
    <dgm:cxn modelId="{1EB3C15C-127B-4292-B0E5-5410A6EF3CDC}" type="presOf" srcId="{338617F1-FA41-42D1-AF93-DAA6D7A2604D}" destId="{E22E16CC-5337-4A5B-91B7-7CF555C4E4FA}" srcOrd="0" destOrd="0" presId="urn:microsoft.com/office/officeart/2005/8/layout/hList3"/>
    <dgm:cxn modelId="{2D45414F-B310-4C81-BF00-21119A4630F5}" srcId="{5F847A9F-0900-4961-BC83-BFF33D342179}" destId="{65CF70CE-FEA3-4B45-AE89-323A008A3179}" srcOrd="3" destOrd="0" parTransId="{E05674CF-C263-40C8-8297-F8F5628A0B44}" sibTransId="{64F57415-2C51-4C7E-B492-BD226B5FA99F}"/>
    <dgm:cxn modelId="{EB425B56-3524-4D2C-9367-1BCF675B7D89}" srcId="{5F847A9F-0900-4961-BC83-BFF33D342179}" destId="{338617F1-FA41-42D1-AF93-DAA6D7A2604D}" srcOrd="1" destOrd="0" parTransId="{DD4B6FC4-58BF-4D58-9277-679923D0D77A}" sibTransId="{EDF5A215-33A7-46B5-8C89-D40D6EB2CA1A}"/>
    <dgm:cxn modelId="{1FAA0D8D-9147-4A88-8C9C-FE784016523C}" type="presOf" srcId="{65CF70CE-FEA3-4B45-AE89-323A008A3179}" destId="{19873AB4-98E6-4CDF-B4B5-1806582A3D07}" srcOrd="0" destOrd="0" presId="urn:microsoft.com/office/officeart/2005/8/layout/hList3"/>
    <dgm:cxn modelId="{1AED4994-D554-47A8-87A5-BC4156321CAE}" srcId="{5F847A9F-0900-4961-BC83-BFF33D342179}" destId="{53BADD5B-8A1B-472D-BC21-FE7DC368449C}" srcOrd="0" destOrd="0" parTransId="{7CEA8D44-9EC1-4517-A39B-CC8842CA7EB7}" sibTransId="{8B27408F-2F44-403A-8C36-3926281F2930}"/>
    <dgm:cxn modelId="{E28091A0-20C8-484A-A68D-94297FF50AE8}" type="presOf" srcId="{9F6FA6FB-0C7E-42A5-8334-BD5C877EE001}" destId="{1D2EB4D6-C7AE-4B09-B2B7-E954A1C2FF51}" srcOrd="0" destOrd="0" presId="urn:microsoft.com/office/officeart/2005/8/layout/hList3"/>
    <dgm:cxn modelId="{6BB852CF-8119-4283-ACEB-392B0894D0C2}" srcId="{6858BBD1-DC3F-46D3-A907-A7AB43F74BA9}" destId="{28A28A4B-0A0E-4999-9507-2284895684D3}" srcOrd="1" destOrd="0" parTransId="{9210825F-4FBA-4252-BEBE-E186DAB3A78B}" sibTransId="{E4771A81-E8FD-4AB4-9760-17A102710614}"/>
    <dgm:cxn modelId="{6D714AD8-DF22-4019-8A57-8C8E12358FBF}" srcId="{5F847A9F-0900-4961-BC83-BFF33D342179}" destId="{9F6FA6FB-0C7E-42A5-8334-BD5C877EE001}" srcOrd="2" destOrd="0" parTransId="{1B2A434B-3544-441A-89A0-DB49871EFDAE}" sibTransId="{72B4DEA0-D488-448B-B4F5-5E540749A459}"/>
    <dgm:cxn modelId="{A8F4D3EA-05BB-4AA5-8FEA-AC8A0F91E8A2}" type="presOf" srcId="{5F847A9F-0900-4961-BC83-BFF33D342179}" destId="{4856B492-CEC4-4531-89C9-EE57EE348EFE}" srcOrd="0" destOrd="0" presId="urn:microsoft.com/office/officeart/2005/8/layout/hList3"/>
    <dgm:cxn modelId="{FC4778FD-4DB4-4C85-B12D-778B5E686129}" type="presParOf" srcId="{94F85483-89B3-4154-AE8D-19BEAE5F2B6B}" destId="{4856B492-CEC4-4531-89C9-EE57EE348EFE}" srcOrd="0" destOrd="0" presId="urn:microsoft.com/office/officeart/2005/8/layout/hList3"/>
    <dgm:cxn modelId="{7C87A4EA-1D19-4054-9A12-98582DFBF4C2}" type="presParOf" srcId="{94F85483-89B3-4154-AE8D-19BEAE5F2B6B}" destId="{C2A568F0-9166-428B-A549-70B5B2BA94ED}" srcOrd="1" destOrd="0" presId="urn:microsoft.com/office/officeart/2005/8/layout/hList3"/>
    <dgm:cxn modelId="{D85DE776-8EA2-492F-B7AF-D3805F926F18}" type="presParOf" srcId="{C2A568F0-9166-428B-A549-70B5B2BA94ED}" destId="{A15BD2D3-98B8-419D-986B-B00B4864E6E0}" srcOrd="0" destOrd="0" presId="urn:microsoft.com/office/officeart/2005/8/layout/hList3"/>
    <dgm:cxn modelId="{37ABEC56-30F7-450A-A161-791DC3D7CE46}" type="presParOf" srcId="{C2A568F0-9166-428B-A549-70B5B2BA94ED}" destId="{E22E16CC-5337-4A5B-91B7-7CF555C4E4FA}" srcOrd="1" destOrd="0" presId="urn:microsoft.com/office/officeart/2005/8/layout/hList3"/>
    <dgm:cxn modelId="{59083A77-1786-4B53-9A6E-0885BE540130}" type="presParOf" srcId="{C2A568F0-9166-428B-A549-70B5B2BA94ED}" destId="{1D2EB4D6-C7AE-4B09-B2B7-E954A1C2FF51}" srcOrd="2" destOrd="0" presId="urn:microsoft.com/office/officeart/2005/8/layout/hList3"/>
    <dgm:cxn modelId="{CC9C82E4-E6D8-45E6-B516-A41B76563F0D}" type="presParOf" srcId="{C2A568F0-9166-428B-A549-70B5B2BA94ED}" destId="{19873AB4-98E6-4CDF-B4B5-1806582A3D07}" srcOrd="3" destOrd="0" presId="urn:microsoft.com/office/officeart/2005/8/layout/hList3"/>
    <dgm:cxn modelId="{38DB4BA6-940F-4898-8830-C499803ED527}" type="presParOf" srcId="{94F85483-89B3-4154-AE8D-19BEAE5F2B6B}" destId="{2AB1A0CE-685F-477A-B081-8066E9BC9A4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95EB8E-4DF4-4228-854D-4D90C7C65F7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BD4B402-9EF1-4F65-A7B9-BE5D4D618D58}">
      <dgm:prSet phldrT="[Text]" custT="1"/>
      <dgm:spPr>
        <a:solidFill>
          <a:srgbClr val="021C57"/>
        </a:solidFill>
      </dgm:spPr>
      <dgm:t>
        <a:bodyPr/>
        <a:lstStyle/>
        <a:p>
          <a:r>
            <a:rPr lang="de-DE" sz="32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Praktikum</a:t>
          </a:r>
        </a:p>
      </dgm:t>
    </dgm:pt>
    <dgm:pt modelId="{7AF320C2-B142-4D1C-9C9A-B67033B1EEDC}" type="parTrans" cxnId="{3ABC40E6-394A-41F7-9E6F-109BFA18BCB3}">
      <dgm:prSet/>
      <dgm:spPr/>
      <dgm:t>
        <a:bodyPr/>
        <a:lstStyle/>
        <a:p>
          <a:endParaRPr lang="de-DE" sz="1800" b="0" cap="none" spc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F2823CC9-F50D-4EA2-BECC-6B7D7F76F753}" type="sibTrans" cxnId="{3ABC40E6-394A-41F7-9E6F-109BFA18BCB3}">
      <dgm:prSet/>
      <dgm:spPr/>
      <dgm:t>
        <a:bodyPr/>
        <a:lstStyle/>
        <a:p>
          <a:endParaRPr lang="de-DE" sz="1800" b="0" cap="none" spc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56930F9-5665-4DA8-A27F-F8DC6180BF95}">
      <dgm:prSet phldrT="[Text]" custT="1"/>
      <dgm:spPr/>
      <dgm:t>
        <a:bodyPr/>
        <a:lstStyle/>
        <a:p>
          <a: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Nachweis eines geeigneten Praktikumsvertrags </a:t>
          </a:r>
          <a:b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b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de-DE" sz="16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bis Ende Mai</a:t>
          </a:r>
        </a:p>
      </dgm:t>
    </dgm:pt>
    <dgm:pt modelId="{CD52896D-1356-4A94-B7F5-136BDF2979D6}" type="parTrans" cxnId="{9C0D5661-826D-440C-BCDB-CEE086763F9B}">
      <dgm:prSet/>
      <dgm:spPr/>
      <dgm:t>
        <a:bodyPr/>
        <a:lstStyle/>
        <a:p>
          <a:endParaRPr lang="de-DE" sz="1800" b="0" cap="none" spc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9092807-EDB8-456F-A2DF-5913A1C2445B}" type="sibTrans" cxnId="{9C0D5661-826D-440C-BCDB-CEE086763F9B}">
      <dgm:prSet/>
      <dgm:spPr/>
      <dgm:t>
        <a:bodyPr/>
        <a:lstStyle/>
        <a:p>
          <a:endParaRPr lang="de-DE" sz="1800" b="0" cap="none" spc="0">
            <a:ln w="0"/>
            <a:solidFill>
              <a:schemeClr val="bg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E2604A0-E73F-4E78-9FE0-C21D5DAFAD44}" type="pres">
      <dgm:prSet presAssocID="{F195EB8E-4DF4-4228-854D-4D90C7C65F77}" presName="composite" presStyleCnt="0">
        <dgm:presLayoutVars>
          <dgm:chMax val="1"/>
          <dgm:dir/>
          <dgm:resizeHandles val="exact"/>
        </dgm:presLayoutVars>
      </dgm:prSet>
      <dgm:spPr/>
    </dgm:pt>
    <dgm:pt modelId="{5FC8DFD8-5069-414F-B46E-7308CC000FC4}" type="pres">
      <dgm:prSet presAssocID="{6BD4B402-9EF1-4F65-A7B9-BE5D4D618D58}" presName="roof" presStyleLbl="dkBgShp" presStyleIdx="0" presStyleCnt="2" custLinFactNeighborX="5932" custLinFactNeighborY="0"/>
      <dgm:spPr/>
    </dgm:pt>
    <dgm:pt modelId="{710DA968-BD18-474D-A278-8510286AE9AB}" type="pres">
      <dgm:prSet presAssocID="{6BD4B402-9EF1-4F65-A7B9-BE5D4D618D58}" presName="pillars" presStyleCnt="0"/>
      <dgm:spPr/>
    </dgm:pt>
    <dgm:pt modelId="{8C660978-0B77-4BE7-B0F2-10B006505DF9}" type="pres">
      <dgm:prSet presAssocID="{6BD4B402-9EF1-4F65-A7B9-BE5D4D618D58}" presName="pillar1" presStyleLbl="node1" presStyleIdx="0" presStyleCnt="1" custLinFactNeighborX="5932" custLinFactNeighborY="-211">
        <dgm:presLayoutVars>
          <dgm:bulletEnabled val="1"/>
        </dgm:presLayoutVars>
      </dgm:prSet>
      <dgm:spPr/>
    </dgm:pt>
    <dgm:pt modelId="{5696D3FE-A6E7-4AF5-992F-9422C3E62124}" type="pres">
      <dgm:prSet presAssocID="{6BD4B402-9EF1-4F65-A7B9-BE5D4D618D58}" presName="base" presStyleLbl="dkBgShp" presStyleIdx="1" presStyleCnt="2"/>
      <dgm:spPr>
        <a:solidFill>
          <a:srgbClr val="021C57"/>
        </a:solidFill>
      </dgm:spPr>
    </dgm:pt>
  </dgm:ptLst>
  <dgm:cxnLst>
    <dgm:cxn modelId="{592C481E-2EC7-418E-A9C6-11919CD11EC5}" type="presOf" srcId="{F195EB8E-4DF4-4228-854D-4D90C7C65F77}" destId="{BE2604A0-E73F-4E78-9FE0-C21D5DAFAD44}" srcOrd="0" destOrd="0" presId="urn:microsoft.com/office/officeart/2005/8/layout/hList3"/>
    <dgm:cxn modelId="{9C0D5661-826D-440C-BCDB-CEE086763F9B}" srcId="{6BD4B402-9EF1-4F65-A7B9-BE5D4D618D58}" destId="{756930F9-5665-4DA8-A27F-F8DC6180BF95}" srcOrd="0" destOrd="0" parTransId="{CD52896D-1356-4A94-B7F5-136BDF2979D6}" sibTransId="{19092807-EDB8-456F-A2DF-5913A1C2445B}"/>
    <dgm:cxn modelId="{03228E6F-6A49-4DF3-858A-0D34696CB2F4}" type="presOf" srcId="{6BD4B402-9EF1-4F65-A7B9-BE5D4D618D58}" destId="{5FC8DFD8-5069-414F-B46E-7308CC000FC4}" srcOrd="0" destOrd="0" presId="urn:microsoft.com/office/officeart/2005/8/layout/hList3"/>
    <dgm:cxn modelId="{7F1CE4C4-CB3E-4914-A1F6-606919F1FE7A}" type="presOf" srcId="{756930F9-5665-4DA8-A27F-F8DC6180BF95}" destId="{8C660978-0B77-4BE7-B0F2-10B006505DF9}" srcOrd="0" destOrd="0" presId="urn:microsoft.com/office/officeart/2005/8/layout/hList3"/>
    <dgm:cxn modelId="{3ABC40E6-394A-41F7-9E6F-109BFA18BCB3}" srcId="{F195EB8E-4DF4-4228-854D-4D90C7C65F77}" destId="{6BD4B402-9EF1-4F65-A7B9-BE5D4D618D58}" srcOrd="0" destOrd="0" parTransId="{7AF320C2-B142-4D1C-9C9A-B67033B1EEDC}" sibTransId="{F2823CC9-F50D-4EA2-BECC-6B7D7F76F753}"/>
    <dgm:cxn modelId="{7323932B-D1DC-4B18-A0B4-1266AA662074}" type="presParOf" srcId="{BE2604A0-E73F-4E78-9FE0-C21D5DAFAD44}" destId="{5FC8DFD8-5069-414F-B46E-7308CC000FC4}" srcOrd="0" destOrd="0" presId="urn:microsoft.com/office/officeart/2005/8/layout/hList3"/>
    <dgm:cxn modelId="{C9525BC1-88DA-4CF7-BF0C-CC5B49C4F809}" type="presParOf" srcId="{BE2604A0-E73F-4E78-9FE0-C21D5DAFAD44}" destId="{710DA968-BD18-474D-A278-8510286AE9AB}" srcOrd="1" destOrd="0" presId="urn:microsoft.com/office/officeart/2005/8/layout/hList3"/>
    <dgm:cxn modelId="{BFE7A472-16A0-48C8-9160-DF9CE50CB59D}" type="presParOf" srcId="{710DA968-BD18-474D-A278-8510286AE9AB}" destId="{8C660978-0B77-4BE7-B0F2-10B006505DF9}" srcOrd="0" destOrd="0" presId="urn:microsoft.com/office/officeart/2005/8/layout/hList3"/>
    <dgm:cxn modelId="{60028D5B-C933-49DE-ACC0-FD823B900E1C}" type="presParOf" srcId="{BE2604A0-E73F-4E78-9FE0-C21D5DAFAD44}" destId="{5696D3FE-A6E7-4AF5-992F-9422C3E6212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58BBD1-DC3F-46D3-A907-A7AB43F74BA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4F85483-89B3-4154-AE8D-19BEAE5F2B6B}" type="pres">
      <dgm:prSet presAssocID="{6858BBD1-DC3F-46D3-A907-A7AB43F74BA9}" presName="composite" presStyleCnt="0">
        <dgm:presLayoutVars>
          <dgm:chMax val="1"/>
          <dgm:dir/>
          <dgm:resizeHandles val="exact"/>
        </dgm:presLayoutVars>
      </dgm:prSet>
      <dgm:spPr/>
    </dgm:pt>
  </dgm:ptLst>
  <dgm:cxnLst>
    <dgm:cxn modelId="{4609E13C-5850-4887-89BE-2663F21F6FE8}" type="presOf" srcId="{6858BBD1-DC3F-46D3-A907-A7AB43F74BA9}" destId="{94F85483-89B3-4154-AE8D-19BEAE5F2B6B}" srcOrd="0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58BBD1-DC3F-46D3-A907-A7AB43F74BA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4F85483-89B3-4154-AE8D-19BEAE5F2B6B}" type="pres">
      <dgm:prSet presAssocID="{6858BBD1-DC3F-46D3-A907-A7AB43F74BA9}" presName="composite" presStyleCnt="0">
        <dgm:presLayoutVars>
          <dgm:chMax val="1"/>
          <dgm:dir/>
          <dgm:resizeHandles val="exact"/>
        </dgm:presLayoutVars>
      </dgm:prSet>
      <dgm:spPr/>
    </dgm:pt>
  </dgm:ptLst>
  <dgm:cxnLst>
    <dgm:cxn modelId="{4609E13C-5850-4887-89BE-2663F21F6FE8}" type="presOf" srcId="{6858BBD1-DC3F-46D3-A907-A7AB43F74BA9}" destId="{94F85483-89B3-4154-AE8D-19BEAE5F2B6B}" srcOrd="0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58BBD1-DC3F-46D3-A907-A7AB43F74BA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4F85483-89B3-4154-AE8D-19BEAE5F2B6B}" type="pres">
      <dgm:prSet presAssocID="{6858BBD1-DC3F-46D3-A907-A7AB43F74BA9}" presName="composite" presStyleCnt="0">
        <dgm:presLayoutVars>
          <dgm:chMax val="1"/>
          <dgm:dir/>
          <dgm:resizeHandles val="exact"/>
        </dgm:presLayoutVars>
      </dgm:prSet>
      <dgm:spPr/>
    </dgm:pt>
  </dgm:ptLst>
  <dgm:cxnLst>
    <dgm:cxn modelId="{4609E13C-5850-4887-89BE-2663F21F6FE8}" type="presOf" srcId="{6858BBD1-DC3F-46D3-A907-A7AB43F74BA9}" destId="{94F85483-89B3-4154-AE8D-19BEAE5F2B6B}" srcOrd="0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6B492-CEC4-4531-89C9-EE57EE348EFE}">
      <dsp:nvSpPr>
        <dsp:cNvPr id="0" name=""/>
        <dsp:cNvSpPr/>
      </dsp:nvSpPr>
      <dsp:spPr>
        <a:xfrm>
          <a:off x="0" y="4671"/>
          <a:ext cx="7250959" cy="1552912"/>
        </a:xfrm>
        <a:prstGeom prst="rect">
          <a:avLst/>
        </a:prstGeom>
        <a:solidFill>
          <a:srgbClr val="021C5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Aufnahmevoraussetzung Schule</a:t>
          </a:r>
        </a:p>
      </dsp:txBody>
      <dsp:txXfrm>
        <a:off x="0" y="4671"/>
        <a:ext cx="7250959" cy="1552912"/>
      </dsp:txXfrm>
    </dsp:sp>
    <dsp:sp modelId="{A15BD2D3-98B8-419D-986B-B00B4864E6E0}">
      <dsp:nvSpPr>
        <dsp:cNvPr id="0" name=""/>
        <dsp:cNvSpPr/>
      </dsp:nvSpPr>
      <dsp:spPr>
        <a:xfrm>
          <a:off x="0" y="1470477"/>
          <a:ext cx="1812739" cy="303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Qualifizierter Sekundarabschluss I </a:t>
          </a:r>
          <a:b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(BBS, RS+, IGS)</a:t>
          </a:r>
        </a:p>
      </dsp:txBody>
      <dsp:txXfrm>
        <a:off x="0" y="1470477"/>
        <a:ext cx="1812739" cy="3030297"/>
      </dsp:txXfrm>
    </dsp:sp>
    <dsp:sp modelId="{E22E16CC-5337-4A5B-91B7-7CF555C4E4FA}">
      <dsp:nvSpPr>
        <dsp:cNvPr id="0" name=""/>
        <dsp:cNvSpPr/>
      </dsp:nvSpPr>
      <dsp:spPr>
        <a:xfrm>
          <a:off x="1812739" y="1470477"/>
          <a:ext cx="1812739" cy="303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Notendurchschnitt von mindestens 3,0 (Durchschnitt aus Pflicht- und Wahlpflichtfächern)</a:t>
          </a:r>
        </a:p>
      </dsp:txBody>
      <dsp:txXfrm>
        <a:off x="1812739" y="1470477"/>
        <a:ext cx="1812739" cy="3030297"/>
      </dsp:txXfrm>
    </dsp:sp>
    <dsp:sp modelId="{1D2EB4D6-C7AE-4B09-B2B7-E954A1C2FF51}">
      <dsp:nvSpPr>
        <dsp:cNvPr id="0" name=""/>
        <dsp:cNvSpPr/>
      </dsp:nvSpPr>
      <dsp:spPr>
        <a:xfrm>
          <a:off x="3625479" y="1470477"/>
          <a:ext cx="1812739" cy="303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Deutsch, Englisch und Mathematik mindestens „ausreichend“</a:t>
          </a:r>
        </a:p>
      </dsp:txBody>
      <dsp:txXfrm>
        <a:off x="3625479" y="1470477"/>
        <a:ext cx="1812739" cy="3030297"/>
      </dsp:txXfrm>
    </dsp:sp>
    <dsp:sp modelId="{19873AB4-98E6-4CDF-B4B5-1806582A3D07}">
      <dsp:nvSpPr>
        <dsp:cNvPr id="0" name=""/>
        <dsp:cNvSpPr/>
      </dsp:nvSpPr>
      <dsp:spPr>
        <a:xfrm>
          <a:off x="5438219" y="1470477"/>
          <a:ext cx="1812739" cy="3030297"/>
        </a:xfrm>
        <a:prstGeom prst="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rPr>
            <a:t>oder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rPr>
            <a:t>Versetzung in die gymnasiale Oberstufe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ea typeface="+mn-ea"/>
              <a:cs typeface="+mn-cs"/>
            </a:rPr>
            <a:t>(dann gelten die Regeln bzgl. der Durchschnittsnote und der Hauptfächer nicht)</a:t>
          </a:r>
        </a:p>
      </dsp:txBody>
      <dsp:txXfrm>
        <a:off x="5438219" y="1470477"/>
        <a:ext cx="1812739" cy="3030297"/>
      </dsp:txXfrm>
    </dsp:sp>
    <dsp:sp modelId="{2AB1A0CE-685F-477A-B081-8066E9BC9A45}">
      <dsp:nvSpPr>
        <dsp:cNvPr id="0" name=""/>
        <dsp:cNvSpPr/>
      </dsp:nvSpPr>
      <dsp:spPr>
        <a:xfrm>
          <a:off x="0" y="4500774"/>
          <a:ext cx="7250959" cy="336699"/>
        </a:xfrm>
        <a:prstGeom prst="rect">
          <a:avLst/>
        </a:prstGeom>
        <a:solidFill>
          <a:srgbClr val="021C5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8DFD8-5069-414F-B46E-7308CC000FC4}">
      <dsp:nvSpPr>
        <dsp:cNvPr id="0" name=""/>
        <dsp:cNvSpPr/>
      </dsp:nvSpPr>
      <dsp:spPr>
        <a:xfrm>
          <a:off x="0" y="0"/>
          <a:ext cx="2195805" cy="1442998"/>
        </a:xfrm>
        <a:prstGeom prst="rect">
          <a:avLst/>
        </a:prstGeom>
        <a:solidFill>
          <a:srgbClr val="021C5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Praktikum</a:t>
          </a:r>
        </a:p>
      </dsp:txBody>
      <dsp:txXfrm>
        <a:off x="0" y="0"/>
        <a:ext cx="2195805" cy="1442998"/>
      </dsp:txXfrm>
    </dsp:sp>
    <dsp:sp modelId="{8C660978-0B77-4BE7-B0F2-10B006505DF9}">
      <dsp:nvSpPr>
        <dsp:cNvPr id="0" name=""/>
        <dsp:cNvSpPr/>
      </dsp:nvSpPr>
      <dsp:spPr>
        <a:xfrm>
          <a:off x="0" y="1436604"/>
          <a:ext cx="2195805" cy="3030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Nachweis eines geeigneten Praktikumsvertrags </a:t>
          </a:r>
          <a:b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b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</a:br>
          <a:r>
            <a:rPr lang="de-DE" sz="1600" b="0" kern="12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bis Ende Mai</a:t>
          </a:r>
        </a:p>
      </dsp:txBody>
      <dsp:txXfrm>
        <a:off x="0" y="1436604"/>
        <a:ext cx="2195805" cy="3030297"/>
      </dsp:txXfrm>
    </dsp:sp>
    <dsp:sp modelId="{5696D3FE-A6E7-4AF5-992F-9422C3E62124}">
      <dsp:nvSpPr>
        <dsp:cNvPr id="0" name=""/>
        <dsp:cNvSpPr/>
      </dsp:nvSpPr>
      <dsp:spPr>
        <a:xfrm>
          <a:off x="0" y="4473296"/>
          <a:ext cx="2195805" cy="336699"/>
        </a:xfrm>
        <a:prstGeom prst="rect">
          <a:avLst/>
        </a:prstGeom>
        <a:solidFill>
          <a:srgbClr val="021C5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4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C2F95-AB10-4187-A17A-D47F00A06314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246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246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215B6-73B6-48EF-84B3-AB086A9D28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59066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50" y="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6416D-BD56-4073-A720-5980D9FFDE12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8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7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5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FFA82-A804-4D64-8B34-D3A544585A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6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7647CE-721C-4AFC-8908-001E9FEDF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C5F52F1-AEFA-413D-BEC7-9BA1D8D7C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C2CD3B-634D-4DFE-B648-7A118F133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F12452-EE75-40F3-9CE8-E85580311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3C3335-9E4A-4F8B-A641-A579A684B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279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654ED7-D549-45B3-917E-7EBF6D5DE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2BDFB79-86BE-410A-8A08-E276B58BAE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19067A-131F-497F-A62B-6360134CC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21E8AD-4110-4CAA-935A-871669C5A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FA2B3D-23FC-4283-9FDB-000F4B95D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E06A63F-0332-4148-834F-D449A40D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24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8A5262-2E31-45CF-B923-19AFE0353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8B57EDC-71CE-4202-84C1-32D1E197D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68A39A-26DE-4661-AC52-B042BCEE5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802F3E-0264-461A-BA5B-169B7C9E5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F8947E-5038-4499-A410-E3F3154F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7156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A69C907-450F-4C89-863A-9B3FFF5B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9E0BD93-3D36-443E-8FCB-D3E51019D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FF5E209-2C03-4B99-8620-00FF29A92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B546BA-FDA0-4779-9CF6-B3EC83ED9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962A47-E3A5-456A-B345-19E53BAC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63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EF5A6515-7A52-47F6-9242-5319A451390C}"/>
              </a:ext>
            </a:extLst>
          </p:cNvPr>
          <p:cNvSpPr/>
          <p:nvPr userDrawn="1"/>
        </p:nvSpPr>
        <p:spPr>
          <a:xfrm>
            <a:off x="0" y="1"/>
            <a:ext cx="12192000" cy="1209674"/>
          </a:xfrm>
          <a:prstGeom prst="rect">
            <a:avLst/>
          </a:prstGeom>
          <a:gradFill flip="none" rotWithShape="1">
            <a:gsLst>
              <a:gs pos="0">
                <a:srgbClr val="A6C7EE"/>
              </a:gs>
              <a:gs pos="46000">
                <a:srgbClr val="C8D4E8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C1D8F6-3695-4257-9D8A-34EB97C1F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064"/>
            <a:ext cx="10515600" cy="958850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24FB60-1252-4D84-AAE6-420832D8B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A53A97-2F0B-4B2D-9493-56D02507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926DDD-9A77-464D-B407-DA148003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A8B5225-2605-4012-BFD8-C935640CF1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4" r="48111"/>
          <a:stretch/>
        </p:blipFill>
        <p:spPr>
          <a:xfrm>
            <a:off x="11010900" y="0"/>
            <a:ext cx="1181100" cy="6858000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2A6153EB-6618-4E1E-BA1E-AE764C0CF938}"/>
              </a:ext>
            </a:extLst>
          </p:cNvPr>
          <p:cNvSpPr/>
          <p:nvPr userDrawn="1"/>
        </p:nvSpPr>
        <p:spPr>
          <a:xfrm>
            <a:off x="11010900" y="0"/>
            <a:ext cx="11811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6F11D19-CB29-41EE-BDDE-AF87B19053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 t="34283" r="3889" b="40827"/>
          <a:stretch/>
        </p:blipFill>
        <p:spPr>
          <a:xfrm>
            <a:off x="8938541" y="6363909"/>
            <a:ext cx="2072359" cy="35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83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F1AFD-8AAB-44B3-8A4E-998ADD7A6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F9FD2C7-66A6-4500-BAB3-8F85653BD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8BAD8A-3DB2-45DC-8EA4-209795471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06768D-0FA9-42B9-990A-3E21DC51D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6B80C2-7643-43F6-A848-644608F00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818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A57C1-AE28-4F08-8DD3-E368E9989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878C81-5FF9-4913-A538-2CFFF4FB66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5BBD4DC-DFF9-471C-A0FF-A9BE150C2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C7A8E9-07C1-400B-86A6-34226123E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D6CC54-6B92-4F1E-811F-1BB6D9602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F315C6-8AF0-424F-9356-EE5B3CBD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426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BDC1C1-9D51-45D2-8768-90349D9E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A8783A-AAEA-4D3C-9757-62CD7CA49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32B73C-0F9C-4C7F-A20D-CB4FE7532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75F7125-5453-45F3-AA0D-7C17678D9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BAF9CD-93F1-48C4-951F-5D7F071C3E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673422D-180D-401D-9507-758760412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A0B23B7-A011-41F6-A0D1-43EBF66FD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D197329-4723-4856-85C4-D2C930BF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20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DB9417-0F02-4C2F-85C5-645A870A2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4B2CD0-3BC5-4B4D-8D85-7A1B3A26E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5BFDFC-08E8-4F9E-84E4-313136BFE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769A9B-DE01-4524-B97B-9AC186B1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54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DC4238B-6F4A-49F7-96BF-2FEDCC51B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E1228B9-6EED-4FA9-BB6B-7EF4822F8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4849F3-4E00-4D0B-BC31-5DB8C4196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396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14">
            <a:extLst>
              <a:ext uri="{FF2B5EF4-FFF2-40B4-BE49-F238E27FC236}">
                <a16:creationId xmlns:a16="http://schemas.microsoft.com/office/drawing/2014/main" id="{9CB234FF-1906-1650-38F8-736CB2E37747}"/>
              </a:ext>
            </a:extLst>
          </p:cNvPr>
          <p:cNvSpPr/>
          <p:nvPr userDrawn="1"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7" name="Freeform: Shape 59">
            <a:extLst>
              <a:ext uri="{FF2B5EF4-FFF2-40B4-BE49-F238E27FC236}">
                <a16:creationId xmlns:a16="http://schemas.microsoft.com/office/drawing/2014/main" id="{C81CD58E-776C-E798-EA6F-008BDD0E4EBE}"/>
              </a:ext>
            </a:extLst>
          </p:cNvPr>
          <p:cNvSpPr/>
          <p:nvPr userDrawn="1"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A690D32-C545-9DA3-3562-86216BBFA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634"/>
          <a:stretch/>
        </p:blipFill>
        <p:spPr>
          <a:xfrm>
            <a:off x="-243588" y="-13731"/>
            <a:ext cx="2297789" cy="6858000"/>
          </a:xfrm>
          <a:prstGeom prst="rect">
            <a:avLst/>
          </a:prstGeom>
        </p:spPr>
      </p:pic>
      <p:sp>
        <p:nvSpPr>
          <p:cNvPr id="7" name="Freeform: Shape 13">
            <a:extLst>
              <a:ext uri="{FF2B5EF4-FFF2-40B4-BE49-F238E27FC236}">
                <a16:creationId xmlns:a16="http://schemas.microsoft.com/office/drawing/2014/main" id="{4A8AE00F-B67E-5A00-8013-8BB582F83289}"/>
              </a:ext>
            </a:extLst>
          </p:cNvPr>
          <p:cNvSpPr/>
          <p:nvPr userDrawn="1"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26">
            <a:extLst>
              <a:ext uri="{FF2B5EF4-FFF2-40B4-BE49-F238E27FC236}">
                <a16:creationId xmlns:a16="http://schemas.microsoft.com/office/drawing/2014/main" id="{A30E3F5E-37A2-8346-C9FA-5DA05C785276}"/>
              </a:ext>
            </a:extLst>
          </p:cNvPr>
          <p:cNvSpPr/>
          <p:nvPr userDrawn="1"/>
        </p:nvSpPr>
        <p:spPr>
          <a:xfrm>
            <a:off x="-2312" y="1"/>
            <a:ext cx="5109469" cy="6862576"/>
          </a:xfrm>
          <a:custGeom>
            <a:avLst/>
            <a:gdLst>
              <a:gd name="connsiteX0" fmla="*/ 5109470 w 5109469"/>
              <a:gd name="connsiteY0" fmla="*/ 3625477 h 6862576"/>
              <a:gd name="connsiteX1" fmla="*/ 3300477 w 5109469"/>
              <a:gd name="connsiteY1" fmla="*/ 6862577 h 6862576"/>
              <a:gd name="connsiteX2" fmla="*/ 0 w 5109469"/>
              <a:gd name="connsiteY2" fmla="*/ 6862577 h 6862576"/>
              <a:gd name="connsiteX3" fmla="*/ 0 w 5109469"/>
              <a:gd name="connsiteY3" fmla="*/ 0 h 6862576"/>
              <a:gd name="connsiteX4" fmla="*/ 2948003 w 5109469"/>
              <a:gd name="connsiteY4" fmla="*/ 0 h 6862576"/>
              <a:gd name="connsiteX5" fmla="*/ 5109470 w 5109469"/>
              <a:gd name="connsiteY5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09469" h="6862576">
                <a:moveTo>
                  <a:pt x="5109470" y="3625477"/>
                </a:moveTo>
                <a:lnTo>
                  <a:pt x="3300477" y="6862577"/>
                </a:lnTo>
                <a:lnTo>
                  <a:pt x="0" y="6862577"/>
                </a:lnTo>
                <a:lnTo>
                  <a:pt x="0" y="0"/>
                </a:lnTo>
                <a:lnTo>
                  <a:pt x="2948003" y="0"/>
                </a:lnTo>
                <a:lnTo>
                  <a:pt x="5109470" y="3625477"/>
                </a:lnTo>
                <a:close/>
              </a:path>
            </a:pathLst>
          </a:custGeom>
          <a:noFill/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60A5EC-D7BA-75B4-36A7-6C2623FDF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296" y="212910"/>
            <a:ext cx="11507854" cy="676090"/>
          </a:xfr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rgbClr val="021C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B19F0052-D744-85A4-89C8-D2B6E647016D}"/>
              </a:ext>
            </a:extLst>
          </p:cNvPr>
          <p:cNvCxnSpPr>
            <a:cxnSpLocks/>
          </p:cNvCxnSpPr>
          <p:nvPr userDrawn="1"/>
        </p:nvCxnSpPr>
        <p:spPr>
          <a:xfrm>
            <a:off x="546100" y="988426"/>
            <a:ext cx="11645900" cy="0"/>
          </a:xfrm>
          <a:prstGeom prst="line">
            <a:avLst/>
          </a:prstGeom>
          <a:ln w="38100">
            <a:solidFill>
              <a:srgbClr val="DFE2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224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C5F7A8-C8D2-4904-8133-0B0A147B3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D51650-2BD7-4ADE-ADF6-CB7714935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0FBE42-C01A-4C49-970D-EA138570C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C186B7D-8A4A-45F4-B856-9DDE8A9EF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DECAA0-6B78-447C-87FC-EFFDFEF4A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525853-8F5D-4F64-926B-EEBDB47E9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152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F500FFE-0ACB-4282-B8F0-3CBE364EF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015A8B-7202-4751-85EE-3E92D50C5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32EBB0-AB8F-4F9F-979B-310F4DF830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ADFB8-6BB9-42ED-B0D9-D78B1FE3ABCF}" type="datetimeFigureOut">
              <a:rPr lang="de-DE" smtClean="0"/>
              <a:t>15.11.2023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10F55D-B60F-4B74-BE4F-B640E98EF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3F4BC2-3E1E-4A8E-A15A-F6255705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3EBC8-2025-4698-A596-F625D93F7BB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238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chus-realschule.de/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7A782301-FA1F-701B-CE8B-C2D22500B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703" y="350713"/>
            <a:ext cx="4411456" cy="744792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BD6AB84-2AA0-C2B3-E205-BEC41D760505}"/>
              </a:ext>
            </a:extLst>
          </p:cNvPr>
          <p:cNvSpPr/>
          <p:nvPr/>
        </p:nvSpPr>
        <p:spPr>
          <a:xfrm>
            <a:off x="6247581" y="1"/>
            <a:ext cx="2692050" cy="6860384"/>
          </a:xfrm>
          <a:custGeom>
            <a:avLst/>
            <a:gdLst>
              <a:gd name="connsiteX0" fmla="*/ 531314 w 2692050"/>
              <a:gd name="connsiteY0" fmla="*/ 3624364 h 6860384"/>
              <a:gd name="connsiteX1" fmla="*/ 2339605 w 2692050"/>
              <a:gd name="connsiteY1" fmla="*/ 6860384 h 6860384"/>
              <a:gd name="connsiteX2" fmla="*/ 1812545 w 2692050"/>
              <a:gd name="connsiteY2" fmla="*/ 6860384 h 6860384"/>
              <a:gd name="connsiteX3" fmla="*/ 0 w 2692050"/>
              <a:gd name="connsiteY3" fmla="*/ 3616894 h 6860384"/>
              <a:gd name="connsiteX4" fmla="*/ 2156379 w 2692050"/>
              <a:gd name="connsiteY4" fmla="*/ 0 h 6860384"/>
              <a:gd name="connsiteX5" fmla="*/ 2692050 w 2692050"/>
              <a:gd name="connsiteY5" fmla="*/ 0 h 6860384"/>
              <a:gd name="connsiteX6" fmla="*/ 531314 w 2692050"/>
              <a:gd name="connsiteY6" fmla="*/ 3624364 h 686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050" h="6860384">
                <a:moveTo>
                  <a:pt x="531314" y="3624364"/>
                </a:moveTo>
                <a:lnTo>
                  <a:pt x="2339605" y="6860384"/>
                </a:lnTo>
                <a:lnTo>
                  <a:pt x="1812545" y="6860384"/>
                </a:lnTo>
                <a:lnTo>
                  <a:pt x="0" y="3616894"/>
                </a:lnTo>
                <a:lnTo>
                  <a:pt x="2156379" y="0"/>
                </a:lnTo>
                <a:lnTo>
                  <a:pt x="2692050" y="0"/>
                </a:lnTo>
                <a:lnTo>
                  <a:pt x="531314" y="3624364"/>
                </a:lnTo>
                <a:close/>
              </a:path>
            </a:pathLst>
          </a:custGeom>
          <a:solidFill>
            <a:srgbClr val="E5E419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CB4D011C-40AB-C75A-F720-78FBC2071E64}"/>
              </a:ext>
            </a:extLst>
          </p:cNvPr>
          <p:cNvSpPr/>
          <p:nvPr/>
        </p:nvSpPr>
        <p:spPr>
          <a:xfrm>
            <a:off x="6227556" y="4495569"/>
            <a:ext cx="1812545" cy="2364816"/>
          </a:xfrm>
          <a:custGeom>
            <a:avLst/>
            <a:gdLst>
              <a:gd name="connsiteX0" fmla="*/ 1812545 w 1812545"/>
              <a:gd name="connsiteY0" fmla="*/ 2364816 h 2364816"/>
              <a:gd name="connsiteX1" fmla="*/ 861244 w 1812545"/>
              <a:gd name="connsiteY1" fmla="*/ 2364816 h 2364816"/>
              <a:gd name="connsiteX2" fmla="*/ 0 w 1812545"/>
              <a:gd name="connsiteY2" fmla="*/ 823686 h 2364816"/>
              <a:gd name="connsiteX3" fmla="*/ 491162 w 1812545"/>
              <a:gd name="connsiteY3" fmla="*/ 0 h 2364816"/>
              <a:gd name="connsiteX4" fmla="*/ 1812545 w 1812545"/>
              <a:gd name="connsiteY4" fmla="*/ 2364816 h 236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545" h="2364816">
                <a:moveTo>
                  <a:pt x="1812545" y="2364816"/>
                </a:moveTo>
                <a:lnTo>
                  <a:pt x="861244" y="2364816"/>
                </a:lnTo>
                <a:lnTo>
                  <a:pt x="0" y="823686"/>
                </a:lnTo>
                <a:lnTo>
                  <a:pt x="491162" y="0"/>
                </a:lnTo>
                <a:lnTo>
                  <a:pt x="1812545" y="2364816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E327497-A7F5-2FC2-B93F-D96E97A9C4F2}"/>
              </a:ext>
            </a:extLst>
          </p:cNvPr>
          <p:cNvSpPr/>
          <p:nvPr/>
        </p:nvSpPr>
        <p:spPr>
          <a:xfrm>
            <a:off x="5791383" y="4117912"/>
            <a:ext cx="1038971" cy="2742472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4942B5-FD8D-C0BF-C6EB-9E6E6F466CE8}"/>
              </a:ext>
            </a:extLst>
          </p:cNvPr>
          <p:cNvGrpSpPr/>
          <p:nvPr/>
        </p:nvGrpSpPr>
        <p:grpSpPr>
          <a:xfrm>
            <a:off x="1132884" y="1095505"/>
            <a:ext cx="1524529" cy="406499"/>
            <a:chOff x="6017252" y="844852"/>
            <a:chExt cx="1524529" cy="406499"/>
          </a:xfrm>
          <a:solidFill>
            <a:srgbClr val="E5E419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EBF7179-1D6C-F2F2-BF1F-085657BE1118}"/>
                </a:ext>
              </a:extLst>
            </p:cNvPr>
            <p:cNvSpPr/>
            <p:nvPr/>
          </p:nvSpPr>
          <p:spPr>
            <a:xfrm>
              <a:off x="6017252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42542B2-D5B8-7389-B5F9-B24AC89DC35C}"/>
                </a:ext>
              </a:extLst>
            </p:cNvPr>
            <p:cNvSpPr/>
            <p:nvPr/>
          </p:nvSpPr>
          <p:spPr>
            <a:xfrm>
              <a:off x="6372913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0F13690-5DC6-7506-8371-36A415314F67}"/>
                </a:ext>
              </a:extLst>
            </p:cNvPr>
            <p:cNvSpPr/>
            <p:nvPr/>
          </p:nvSpPr>
          <p:spPr>
            <a:xfrm>
              <a:off x="6728678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E1BD23E-67AC-CC46-93D4-F5882B13B608}"/>
                </a:ext>
              </a:extLst>
            </p:cNvPr>
            <p:cNvSpPr/>
            <p:nvPr/>
          </p:nvSpPr>
          <p:spPr>
            <a:xfrm>
              <a:off x="7084340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C3DF9C6-7107-1A73-98E9-607A38568D5E}"/>
                </a:ext>
              </a:extLst>
            </p:cNvPr>
            <p:cNvSpPr/>
            <p:nvPr/>
          </p:nvSpPr>
          <p:spPr>
            <a:xfrm>
              <a:off x="7440105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1875C82-4E78-2E03-83E9-C26C5994409A}"/>
                </a:ext>
              </a:extLst>
            </p:cNvPr>
            <p:cNvSpPr/>
            <p:nvPr/>
          </p:nvSpPr>
          <p:spPr>
            <a:xfrm>
              <a:off x="6017252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1F491E-C658-66E7-E49A-D4D80D906C95}"/>
                </a:ext>
              </a:extLst>
            </p:cNvPr>
            <p:cNvSpPr/>
            <p:nvPr/>
          </p:nvSpPr>
          <p:spPr>
            <a:xfrm>
              <a:off x="6372913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1CB6C6D-2925-2D9E-7824-FD4B22E0BA5A}"/>
                </a:ext>
              </a:extLst>
            </p:cNvPr>
            <p:cNvSpPr/>
            <p:nvPr/>
          </p:nvSpPr>
          <p:spPr>
            <a:xfrm>
              <a:off x="6728678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BB2F60-0F7E-6ADE-A52A-AA49A4DDF338}"/>
                </a:ext>
              </a:extLst>
            </p:cNvPr>
            <p:cNvSpPr/>
            <p:nvPr/>
          </p:nvSpPr>
          <p:spPr>
            <a:xfrm>
              <a:off x="7084340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FBC90FF-0B73-D99F-3D84-3E74672F4FBC}"/>
                </a:ext>
              </a:extLst>
            </p:cNvPr>
            <p:cNvSpPr/>
            <p:nvPr/>
          </p:nvSpPr>
          <p:spPr>
            <a:xfrm>
              <a:off x="7440105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C8BF2F-93B8-0D5A-DC9A-493B01EA9592}"/>
              </a:ext>
            </a:extLst>
          </p:cNvPr>
          <p:cNvGrpSpPr/>
          <p:nvPr/>
        </p:nvGrpSpPr>
        <p:grpSpPr>
          <a:xfrm>
            <a:off x="4474824" y="6318348"/>
            <a:ext cx="1524633" cy="101676"/>
            <a:chOff x="3971784" y="6089093"/>
            <a:chExt cx="1524633" cy="101676"/>
          </a:xfrm>
          <a:solidFill>
            <a:srgbClr val="041D5A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61D07BB-AE6F-F2B1-9D4A-A5E54345DE62}"/>
                </a:ext>
              </a:extLst>
            </p:cNvPr>
            <p:cNvSpPr/>
            <p:nvPr/>
          </p:nvSpPr>
          <p:spPr>
            <a:xfrm>
              <a:off x="3971784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5CB313B-B6C4-5812-0223-5C419AF17349}"/>
                </a:ext>
              </a:extLst>
            </p:cNvPr>
            <p:cNvSpPr/>
            <p:nvPr/>
          </p:nvSpPr>
          <p:spPr>
            <a:xfrm>
              <a:off x="4327549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031C4C1-BD97-AD1C-9C99-6ABD11209B15}"/>
                </a:ext>
              </a:extLst>
            </p:cNvPr>
            <p:cNvSpPr/>
            <p:nvPr/>
          </p:nvSpPr>
          <p:spPr>
            <a:xfrm>
              <a:off x="4683210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B5EEFD2-503E-B630-D20A-AC90DBDEC711}"/>
                </a:ext>
              </a:extLst>
            </p:cNvPr>
            <p:cNvSpPr/>
            <p:nvPr/>
          </p:nvSpPr>
          <p:spPr>
            <a:xfrm>
              <a:off x="5038975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2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5924001-58A4-4D91-92C7-13136C857535}"/>
                </a:ext>
              </a:extLst>
            </p:cNvPr>
            <p:cNvSpPr/>
            <p:nvPr/>
          </p:nvSpPr>
          <p:spPr>
            <a:xfrm>
              <a:off x="5394741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21" name="Rechteck 20">
            <a:extLst>
              <a:ext uri="{FF2B5EF4-FFF2-40B4-BE49-F238E27FC236}">
                <a16:creationId xmlns:a16="http://schemas.microsoft.com/office/drawing/2014/main" id="{22B1B7FC-E854-FEFB-E6F0-26AA7A10B275}"/>
              </a:ext>
            </a:extLst>
          </p:cNvPr>
          <p:cNvSpPr/>
          <p:nvPr/>
        </p:nvSpPr>
        <p:spPr>
          <a:xfrm>
            <a:off x="-918141" y="1876315"/>
            <a:ext cx="8051969" cy="3568860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4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PRAXISORIENTIERT</a:t>
            </a:r>
            <a:br>
              <a:rPr lang="de-DE" sz="44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4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DIE ZUKUNFT</a:t>
            </a:r>
            <a:br>
              <a:rPr lang="de-DE" sz="4400" b="1" dirty="0">
                <a:solidFill>
                  <a:srgbClr val="0118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200" b="1" i="1" dirty="0">
                <a:solidFill>
                  <a:srgbClr val="28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 Weg </a:t>
            </a:r>
          </a:p>
          <a:p>
            <a:pPr algn="ctr"/>
            <a:r>
              <a:rPr lang="de-DE" sz="3200" b="1" i="1" dirty="0">
                <a:solidFill>
                  <a:srgbClr val="28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 Fachhochschulreife</a:t>
            </a:r>
            <a:endParaRPr lang="de-DE" sz="4400" b="1" i="1" dirty="0">
              <a:solidFill>
                <a:srgbClr val="286F9D"/>
              </a:solidFill>
            </a:endParaRP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7F1FBC08-D194-BF31-2053-0C752FCAF4CF}"/>
              </a:ext>
            </a:extLst>
          </p:cNvPr>
          <p:cNvCxnSpPr/>
          <p:nvPr/>
        </p:nvCxnSpPr>
        <p:spPr>
          <a:xfrm>
            <a:off x="1895149" y="4291968"/>
            <a:ext cx="1448554" cy="0"/>
          </a:xfrm>
          <a:prstGeom prst="line">
            <a:avLst/>
          </a:prstGeom>
          <a:ln w="38100">
            <a:solidFill>
              <a:srgbClr val="E1E4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2DF1A85-9C5D-5C97-1A23-5C5601170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4" r="16859" b="644"/>
          <a:stretch/>
        </p:blipFill>
        <p:spPr>
          <a:xfrm>
            <a:off x="6555608" y="1"/>
            <a:ext cx="563639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6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67B6B8-4118-91C0-584E-5EEB25FD6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ist die Fachoberschule organisiert</a:t>
            </a:r>
            <a:endParaRPr lang="de-DE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2360DEE-58C9-3F07-072E-253216474D65}"/>
              </a:ext>
            </a:extLst>
          </p:cNvPr>
          <p:cNvGrpSpPr/>
          <p:nvPr/>
        </p:nvGrpSpPr>
        <p:grpSpPr>
          <a:xfrm>
            <a:off x="3211423" y="2166233"/>
            <a:ext cx="8655059" cy="1262767"/>
            <a:chOff x="1492082" y="2449002"/>
            <a:chExt cx="8655059" cy="1262767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502CF76D-E5C7-CCA9-028F-5E262AB6D403}"/>
                </a:ext>
              </a:extLst>
            </p:cNvPr>
            <p:cNvGrpSpPr/>
            <p:nvPr/>
          </p:nvGrpSpPr>
          <p:grpSpPr>
            <a:xfrm>
              <a:off x="3419729" y="2449002"/>
              <a:ext cx="1156594" cy="1262767"/>
              <a:chOff x="3170238" y="2443163"/>
              <a:chExt cx="785813" cy="858837"/>
            </a:xfrm>
          </p:grpSpPr>
          <p:sp>
            <p:nvSpPr>
              <p:cNvPr id="70" name="Freeform 6">
                <a:extLst>
                  <a:ext uri="{FF2B5EF4-FFF2-40B4-BE49-F238E27FC236}">
                    <a16:creationId xmlns:a16="http://schemas.microsoft.com/office/drawing/2014/main" id="{298EE1A4-1D0C-0FD2-3C87-165CAD6440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Mo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71" name="Freeform 7">
                <a:extLst>
                  <a:ext uri="{FF2B5EF4-FFF2-40B4-BE49-F238E27FC236}">
                    <a16:creationId xmlns:a16="http://schemas.microsoft.com/office/drawing/2014/main" id="{D915DCF2-9901-41C8-72FC-07D9430438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8">
                <a:extLst>
                  <a:ext uri="{FF2B5EF4-FFF2-40B4-BE49-F238E27FC236}">
                    <a16:creationId xmlns:a16="http://schemas.microsoft.com/office/drawing/2014/main" id="{3CB8192C-B614-6C3B-12A4-C3B400FB7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9">
                <a:extLst>
                  <a:ext uri="{FF2B5EF4-FFF2-40B4-BE49-F238E27FC236}">
                    <a16:creationId xmlns:a16="http://schemas.microsoft.com/office/drawing/2014/main" id="{434A7AE6-8CC2-CE8B-6BED-768999791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">
                <a:extLst>
                  <a:ext uri="{FF2B5EF4-FFF2-40B4-BE49-F238E27FC236}">
                    <a16:creationId xmlns:a16="http://schemas.microsoft.com/office/drawing/2014/main" id="{0F74AE19-B20E-D41C-AD4F-3ADB0875B0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1">
                <a:extLst>
                  <a:ext uri="{FF2B5EF4-FFF2-40B4-BE49-F238E27FC236}">
                    <a16:creationId xmlns:a16="http://schemas.microsoft.com/office/drawing/2014/main" id="{AF22C634-8363-9AE8-CEF0-A4F518030D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2">
                <a:extLst>
                  <a:ext uri="{FF2B5EF4-FFF2-40B4-BE49-F238E27FC236}">
                    <a16:creationId xmlns:a16="http://schemas.microsoft.com/office/drawing/2014/main" id="{D88DBF43-97A8-064B-CCFC-6DCD820640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3">
                <a:extLst>
                  <a:ext uri="{FF2B5EF4-FFF2-40B4-BE49-F238E27FC236}">
                    <a16:creationId xmlns:a16="http://schemas.microsoft.com/office/drawing/2014/main" id="{65BBE61B-F861-BE71-DC09-3CE443E7D2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4">
                <a:extLst>
                  <a:ext uri="{FF2B5EF4-FFF2-40B4-BE49-F238E27FC236}">
                    <a16:creationId xmlns:a16="http://schemas.microsoft.com/office/drawing/2014/main" id="{51538C3D-6917-0482-A1BA-64A75B7804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5">
                <a:extLst>
                  <a:ext uri="{FF2B5EF4-FFF2-40B4-BE49-F238E27FC236}">
                    <a16:creationId xmlns:a16="http://schemas.microsoft.com/office/drawing/2014/main" id="{61A5A126-AEE7-DBF3-5C75-A78BCA2FF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6">
                <a:extLst>
                  <a:ext uri="{FF2B5EF4-FFF2-40B4-BE49-F238E27FC236}">
                    <a16:creationId xmlns:a16="http://schemas.microsoft.com/office/drawing/2014/main" id="{74FB71F7-CB1D-BBCB-07E9-D261A7B1A7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7">
                <a:extLst>
                  <a:ext uri="{FF2B5EF4-FFF2-40B4-BE49-F238E27FC236}">
                    <a16:creationId xmlns:a16="http://schemas.microsoft.com/office/drawing/2014/main" id="{DE88C1BB-590B-7202-6428-175274C45E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8">
                <a:extLst>
                  <a:ext uri="{FF2B5EF4-FFF2-40B4-BE49-F238E27FC236}">
                    <a16:creationId xmlns:a16="http://schemas.microsoft.com/office/drawing/2014/main" id="{0237C3F9-7D6D-B5F9-8C96-320FDF7F4C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9">
                <a:extLst>
                  <a:ext uri="{FF2B5EF4-FFF2-40B4-BE49-F238E27FC236}">
                    <a16:creationId xmlns:a16="http://schemas.microsoft.com/office/drawing/2014/main" id="{923EEA2E-C0B0-3776-E0FE-26F9008607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20">
                <a:extLst>
                  <a:ext uri="{FF2B5EF4-FFF2-40B4-BE49-F238E27FC236}">
                    <a16:creationId xmlns:a16="http://schemas.microsoft.com/office/drawing/2014/main" id="{BB9E99FC-D080-8624-27BE-0FDC33715D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39D3C241-77C9-A774-ECB4-B9C8B773BCC5}"/>
                </a:ext>
              </a:extLst>
            </p:cNvPr>
            <p:cNvGrpSpPr/>
            <p:nvPr/>
          </p:nvGrpSpPr>
          <p:grpSpPr>
            <a:xfrm>
              <a:off x="4812434" y="2449002"/>
              <a:ext cx="1156594" cy="1262767"/>
              <a:chOff x="3170238" y="2443163"/>
              <a:chExt cx="785813" cy="858837"/>
            </a:xfrm>
          </p:grpSpPr>
          <p:sp>
            <p:nvSpPr>
              <p:cNvPr id="55" name="Freeform 6">
                <a:extLst>
                  <a:ext uri="{FF2B5EF4-FFF2-40B4-BE49-F238E27FC236}">
                    <a16:creationId xmlns:a16="http://schemas.microsoft.com/office/drawing/2014/main" id="{71C9C7EB-D656-C777-04AB-B4656EF09D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Di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Praktikum</a:t>
                </a:r>
              </a:p>
            </p:txBody>
          </p:sp>
          <p:sp>
            <p:nvSpPr>
              <p:cNvPr id="56" name="Freeform 7">
                <a:extLst>
                  <a:ext uri="{FF2B5EF4-FFF2-40B4-BE49-F238E27FC236}">
                    <a16:creationId xmlns:a16="http://schemas.microsoft.com/office/drawing/2014/main" id="{0817F128-BBFA-2F98-1E75-A1B8D736D8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">
                <a:extLst>
                  <a:ext uri="{FF2B5EF4-FFF2-40B4-BE49-F238E27FC236}">
                    <a16:creationId xmlns:a16="http://schemas.microsoft.com/office/drawing/2014/main" id="{1E6CB16B-90D6-E68C-8578-785D310A30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">
                <a:extLst>
                  <a:ext uri="{FF2B5EF4-FFF2-40B4-BE49-F238E27FC236}">
                    <a16:creationId xmlns:a16="http://schemas.microsoft.com/office/drawing/2014/main" id="{8BBD6E7F-C109-F28E-1E2B-EA2BE89A90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10">
                <a:extLst>
                  <a:ext uri="{FF2B5EF4-FFF2-40B4-BE49-F238E27FC236}">
                    <a16:creationId xmlns:a16="http://schemas.microsoft.com/office/drawing/2014/main" id="{75037AFB-4BBF-2691-8F9D-2DCCF7BF9B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11">
                <a:extLst>
                  <a:ext uri="{FF2B5EF4-FFF2-40B4-BE49-F238E27FC236}">
                    <a16:creationId xmlns:a16="http://schemas.microsoft.com/office/drawing/2014/main" id="{29A68D01-E948-EB45-E358-0D2345CA7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12">
                <a:extLst>
                  <a:ext uri="{FF2B5EF4-FFF2-40B4-BE49-F238E27FC236}">
                    <a16:creationId xmlns:a16="http://schemas.microsoft.com/office/drawing/2014/main" id="{08098B59-5108-F063-29B7-5CAA2874B0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13">
                <a:extLst>
                  <a:ext uri="{FF2B5EF4-FFF2-40B4-BE49-F238E27FC236}">
                    <a16:creationId xmlns:a16="http://schemas.microsoft.com/office/drawing/2014/main" id="{859D32CA-9151-DF2E-EF89-E9C8B89FFA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14">
                <a:extLst>
                  <a:ext uri="{FF2B5EF4-FFF2-40B4-BE49-F238E27FC236}">
                    <a16:creationId xmlns:a16="http://schemas.microsoft.com/office/drawing/2014/main" id="{146364A5-7FD2-49A7-C7FC-0F4E5407D3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15">
                <a:extLst>
                  <a:ext uri="{FF2B5EF4-FFF2-40B4-BE49-F238E27FC236}">
                    <a16:creationId xmlns:a16="http://schemas.microsoft.com/office/drawing/2014/main" id="{0F7F329E-F93F-A440-0B5A-5E77F8772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16">
                <a:extLst>
                  <a:ext uri="{FF2B5EF4-FFF2-40B4-BE49-F238E27FC236}">
                    <a16:creationId xmlns:a16="http://schemas.microsoft.com/office/drawing/2014/main" id="{00C93DAB-7929-5E04-0252-8E5F855EFB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17">
                <a:extLst>
                  <a:ext uri="{FF2B5EF4-FFF2-40B4-BE49-F238E27FC236}">
                    <a16:creationId xmlns:a16="http://schemas.microsoft.com/office/drawing/2014/main" id="{0B12D6E9-1565-68B0-9DC1-AE8A10BFEA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18">
                <a:extLst>
                  <a:ext uri="{FF2B5EF4-FFF2-40B4-BE49-F238E27FC236}">
                    <a16:creationId xmlns:a16="http://schemas.microsoft.com/office/drawing/2014/main" id="{097907DF-4302-6D42-6164-5B4F40ED13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id="{E0A2C26E-7C16-96B1-8E1F-15C7B620B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id="{ECE7A4E0-5BBB-EA67-F019-E94F53C996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BD6BF46C-CBC5-6772-5404-A135F0B36E9B}"/>
                </a:ext>
              </a:extLst>
            </p:cNvPr>
            <p:cNvGrpSpPr/>
            <p:nvPr/>
          </p:nvGrpSpPr>
          <p:grpSpPr>
            <a:xfrm>
              <a:off x="6205139" y="2449002"/>
              <a:ext cx="1156594" cy="1262767"/>
              <a:chOff x="3170238" y="2443163"/>
              <a:chExt cx="785813" cy="858837"/>
            </a:xfrm>
          </p:grpSpPr>
          <p:sp>
            <p:nvSpPr>
              <p:cNvPr id="40" name="Freeform 6">
                <a:extLst>
                  <a:ext uri="{FF2B5EF4-FFF2-40B4-BE49-F238E27FC236}">
                    <a16:creationId xmlns:a16="http://schemas.microsoft.com/office/drawing/2014/main" id="{06B5D5EB-1FED-2007-9D8D-FC770D319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Mi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Praktikum</a:t>
                </a:r>
              </a:p>
            </p:txBody>
          </p:sp>
          <p:sp>
            <p:nvSpPr>
              <p:cNvPr id="41" name="Freeform 7">
                <a:extLst>
                  <a:ext uri="{FF2B5EF4-FFF2-40B4-BE49-F238E27FC236}">
                    <a16:creationId xmlns:a16="http://schemas.microsoft.com/office/drawing/2014/main" id="{1A32ABC8-553C-6EA7-9FC2-88E91A4A39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8">
                <a:extLst>
                  <a:ext uri="{FF2B5EF4-FFF2-40B4-BE49-F238E27FC236}">
                    <a16:creationId xmlns:a16="http://schemas.microsoft.com/office/drawing/2014/main" id="{42D9A379-5953-D383-34DC-D27984DB0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9">
                <a:extLst>
                  <a:ext uri="{FF2B5EF4-FFF2-40B4-BE49-F238E27FC236}">
                    <a16:creationId xmlns:a16="http://schemas.microsoft.com/office/drawing/2014/main" id="{FB1E05AA-94F6-87AF-C7EB-E9D0C89AA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10">
                <a:extLst>
                  <a:ext uri="{FF2B5EF4-FFF2-40B4-BE49-F238E27FC236}">
                    <a16:creationId xmlns:a16="http://schemas.microsoft.com/office/drawing/2014/main" id="{9D6FA40F-1132-2A78-AE7C-6B0D3E7382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1">
                <a:extLst>
                  <a:ext uri="{FF2B5EF4-FFF2-40B4-BE49-F238E27FC236}">
                    <a16:creationId xmlns:a16="http://schemas.microsoft.com/office/drawing/2014/main" id="{DAE9EACB-3231-35FF-7ECD-903D533B8F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12">
                <a:extLst>
                  <a:ext uri="{FF2B5EF4-FFF2-40B4-BE49-F238E27FC236}">
                    <a16:creationId xmlns:a16="http://schemas.microsoft.com/office/drawing/2014/main" id="{3A4AED3C-C897-3633-CEE4-DBB512BD4D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3">
                <a:extLst>
                  <a:ext uri="{FF2B5EF4-FFF2-40B4-BE49-F238E27FC236}">
                    <a16:creationId xmlns:a16="http://schemas.microsoft.com/office/drawing/2014/main" id="{86F2FDC4-B5C3-B8E9-7B40-2FAE2EBA8E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14">
                <a:extLst>
                  <a:ext uri="{FF2B5EF4-FFF2-40B4-BE49-F238E27FC236}">
                    <a16:creationId xmlns:a16="http://schemas.microsoft.com/office/drawing/2014/main" id="{A5829D59-7622-A0CE-FAC2-801D42BB4C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5">
                <a:extLst>
                  <a:ext uri="{FF2B5EF4-FFF2-40B4-BE49-F238E27FC236}">
                    <a16:creationId xmlns:a16="http://schemas.microsoft.com/office/drawing/2014/main" id="{14789A7B-FDDE-E379-17C8-6BF126005A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6">
                <a:extLst>
                  <a:ext uri="{FF2B5EF4-FFF2-40B4-BE49-F238E27FC236}">
                    <a16:creationId xmlns:a16="http://schemas.microsoft.com/office/drawing/2014/main" id="{95929E99-6F83-655A-6913-6B3B027491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7">
                <a:extLst>
                  <a:ext uri="{FF2B5EF4-FFF2-40B4-BE49-F238E27FC236}">
                    <a16:creationId xmlns:a16="http://schemas.microsoft.com/office/drawing/2014/main" id="{6E273F13-166F-BEAD-5ED7-659AD88CF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8">
                <a:extLst>
                  <a:ext uri="{FF2B5EF4-FFF2-40B4-BE49-F238E27FC236}">
                    <a16:creationId xmlns:a16="http://schemas.microsoft.com/office/drawing/2014/main" id="{4BB68547-5F8D-B02F-DC2D-F9BA9AD7CA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9">
                <a:extLst>
                  <a:ext uri="{FF2B5EF4-FFF2-40B4-BE49-F238E27FC236}">
                    <a16:creationId xmlns:a16="http://schemas.microsoft.com/office/drawing/2014/main" id="{1200A898-1443-8BA0-5AEC-F78DF30DA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20">
                <a:extLst>
                  <a:ext uri="{FF2B5EF4-FFF2-40B4-BE49-F238E27FC236}">
                    <a16:creationId xmlns:a16="http://schemas.microsoft.com/office/drawing/2014/main" id="{DD9010CA-ACA0-DD05-8944-CDE65258E0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085B5451-A405-3825-4642-1BCC0F3E6CA7}"/>
                </a:ext>
              </a:extLst>
            </p:cNvPr>
            <p:cNvGrpSpPr/>
            <p:nvPr/>
          </p:nvGrpSpPr>
          <p:grpSpPr>
            <a:xfrm>
              <a:off x="7597844" y="2449002"/>
              <a:ext cx="1156594" cy="1262767"/>
              <a:chOff x="3170238" y="2443163"/>
              <a:chExt cx="785813" cy="858837"/>
            </a:xfrm>
          </p:grpSpPr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330563B-4954-BFC8-70D8-D9ED3EC27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Do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Praktikum</a:t>
                </a:r>
              </a:p>
            </p:txBody>
          </p:sp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6CEB3B46-1F7A-D3DA-F967-E4FFB5F5B9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F204BB85-84B6-8D49-FFF0-33F421E8E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D4756081-0E1C-D8DB-3205-3BA09194E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AB4E767F-72BB-2D66-5300-7D4C881014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BD1EDA0D-EB47-8BBD-9B63-DC39A2D53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B16B1BD7-1EE0-C3C8-A8C6-F634275461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13">
                <a:extLst>
                  <a:ext uri="{FF2B5EF4-FFF2-40B4-BE49-F238E27FC236}">
                    <a16:creationId xmlns:a16="http://schemas.microsoft.com/office/drawing/2014/main" id="{9113044D-C276-D042-9F53-32F7D14053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4">
                <a:extLst>
                  <a:ext uri="{FF2B5EF4-FFF2-40B4-BE49-F238E27FC236}">
                    <a16:creationId xmlns:a16="http://schemas.microsoft.com/office/drawing/2014/main" id="{8632A408-0C36-8495-DFF2-F5FD7C7BA6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5">
                <a:extLst>
                  <a:ext uri="{FF2B5EF4-FFF2-40B4-BE49-F238E27FC236}">
                    <a16:creationId xmlns:a16="http://schemas.microsoft.com/office/drawing/2014/main" id="{34895A8D-2FB6-26BC-CC5F-391B72A1BA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id="{7334AEC7-9AA9-0B9A-E04B-E300BDE266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7">
                <a:extLst>
                  <a:ext uri="{FF2B5EF4-FFF2-40B4-BE49-F238E27FC236}">
                    <a16:creationId xmlns:a16="http://schemas.microsoft.com/office/drawing/2014/main" id="{4E0EE5DC-F5BB-8DFA-919D-1FA26E825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8">
                <a:extLst>
                  <a:ext uri="{FF2B5EF4-FFF2-40B4-BE49-F238E27FC236}">
                    <a16:creationId xmlns:a16="http://schemas.microsoft.com/office/drawing/2014/main" id="{6DA693E2-222E-15F1-1634-8061564298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9">
                <a:extLst>
                  <a:ext uri="{FF2B5EF4-FFF2-40B4-BE49-F238E27FC236}">
                    <a16:creationId xmlns:a16="http://schemas.microsoft.com/office/drawing/2014/main" id="{68CE1E93-48E8-0024-6957-6FF529B44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20">
                <a:extLst>
                  <a:ext uri="{FF2B5EF4-FFF2-40B4-BE49-F238E27FC236}">
                    <a16:creationId xmlns:a16="http://schemas.microsoft.com/office/drawing/2014/main" id="{782C8DAF-0C59-7AF2-A0FE-8F5B874D2B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392DFA4A-6238-E5D1-841E-2067E287008F}"/>
                </a:ext>
              </a:extLst>
            </p:cNvPr>
            <p:cNvGrpSpPr/>
            <p:nvPr/>
          </p:nvGrpSpPr>
          <p:grpSpPr>
            <a:xfrm>
              <a:off x="8990547" y="2449002"/>
              <a:ext cx="1156594" cy="1262767"/>
              <a:chOff x="3170238" y="2443163"/>
              <a:chExt cx="785813" cy="858837"/>
            </a:xfrm>
          </p:grpSpPr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0DE9936-2274-FCF9-62C2-FA0CF1FA0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Fr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6C475F62-0538-B42D-2C30-D7DEA34691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B8D1BCAD-1C29-091F-21A3-2E7E82C677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id="{566DECCE-A161-9EC9-30BC-C360EFE88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id="{15061E5D-EF4E-BED8-9E4D-EC439FB44C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id="{D2A400BE-C573-12F9-4E41-9BA552201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085972F3-6EFD-DDD5-5150-C0C562C3F8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3">
                <a:extLst>
                  <a:ext uri="{FF2B5EF4-FFF2-40B4-BE49-F238E27FC236}">
                    <a16:creationId xmlns:a16="http://schemas.microsoft.com/office/drawing/2014/main" id="{B4047E02-E394-9960-2C0C-462887886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654902D5-A0C0-380B-3D90-C3AE82AE18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134503FE-0823-6466-50E7-8CEAD734B2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05E4152F-3FA7-2D3E-4B37-A0FBCFCBD2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7">
                <a:extLst>
                  <a:ext uri="{FF2B5EF4-FFF2-40B4-BE49-F238E27FC236}">
                    <a16:creationId xmlns:a16="http://schemas.microsoft.com/office/drawing/2014/main" id="{2D3D821B-BC94-A70D-1A7B-0E118D2F80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8">
                <a:extLst>
                  <a:ext uri="{FF2B5EF4-FFF2-40B4-BE49-F238E27FC236}">
                    <a16:creationId xmlns:a16="http://schemas.microsoft.com/office/drawing/2014/main" id="{E1CD4705-244D-DC72-5D65-B0A1630C87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9">
                <a:extLst>
                  <a:ext uri="{FF2B5EF4-FFF2-40B4-BE49-F238E27FC236}">
                    <a16:creationId xmlns:a16="http://schemas.microsoft.com/office/drawing/2014/main" id="{859DD8AA-C59F-B1F0-2A41-59494C3B4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20">
                <a:extLst>
                  <a:ext uri="{FF2B5EF4-FFF2-40B4-BE49-F238E27FC236}">
                    <a16:creationId xmlns:a16="http://schemas.microsoft.com/office/drawing/2014/main" id="{9DC324D2-2D57-0A80-4359-539264E02B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Rechteck: diagonal liegende Ecken abgerundet 8">
              <a:extLst>
                <a:ext uri="{FF2B5EF4-FFF2-40B4-BE49-F238E27FC236}">
                  <a16:creationId xmlns:a16="http://schemas.microsoft.com/office/drawing/2014/main" id="{E588F278-8B14-8841-6273-BE17EA49EFE3}"/>
                </a:ext>
              </a:extLst>
            </p:cNvPr>
            <p:cNvSpPr/>
            <p:nvPr/>
          </p:nvSpPr>
          <p:spPr>
            <a:xfrm>
              <a:off x="1492082" y="2577377"/>
              <a:ext cx="1532770" cy="1105263"/>
            </a:xfrm>
            <a:prstGeom prst="round2DiagRect">
              <a:avLst>
                <a:gd name="adj1" fmla="val 47536"/>
                <a:gd name="adj2" fmla="val 0"/>
              </a:avLst>
            </a:prstGeom>
            <a:solidFill>
              <a:schemeClr val="bg1"/>
            </a:solidFill>
            <a:ln w="41275">
              <a:solidFill>
                <a:srgbClr val="3240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11. Klasse</a:t>
              </a:r>
            </a:p>
          </p:txBody>
        </p:sp>
      </p:grp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78577FF2-4368-D1CB-98A8-AC498AE2D221}"/>
              </a:ext>
            </a:extLst>
          </p:cNvPr>
          <p:cNvGrpSpPr/>
          <p:nvPr/>
        </p:nvGrpSpPr>
        <p:grpSpPr>
          <a:xfrm>
            <a:off x="3192926" y="3860645"/>
            <a:ext cx="8692052" cy="1262767"/>
            <a:chOff x="1455089" y="4234872"/>
            <a:chExt cx="8692052" cy="1262767"/>
          </a:xfrm>
        </p:grpSpPr>
        <p:grpSp>
          <p:nvGrpSpPr>
            <p:cNvPr id="86" name="Gruppieren 85">
              <a:extLst>
                <a:ext uri="{FF2B5EF4-FFF2-40B4-BE49-F238E27FC236}">
                  <a16:creationId xmlns:a16="http://schemas.microsoft.com/office/drawing/2014/main" id="{106358B4-44E5-4099-8CB1-F32ADF360824}"/>
                </a:ext>
              </a:extLst>
            </p:cNvPr>
            <p:cNvGrpSpPr/>
            <p:nvPr/>
          </p:nvGrpSpPr>
          <p:grpSpPr>
            <a:xfrm>
              <a:off x="3419729" y="4234872"/>
              <a:ext cx="1156594" cy="1262767"/>
              <a:chOff x="3170238" y="2443163"/>
              <a:chExt cx="785813" cy="858837"/>
            </a:xfrm>
          </p:grpSpPr>
          <p:sp>
            <p:nvSpPr>
              <p:cNvPr id="152" name="Freeform 6">
                <a:extLst>
                  <a:ext uri="{FF2B5EF4-FFF2-40B4-BE49-F238E27FC236}">
                    <a16:creationId xmlns:a16="http://schemas.microsoft.com/office/drawing/2014/main" id="{BD1CB01C-3944-17D4-40B2-FF027A74C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Mo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53" name="Freeform 7">
                <a:extLst>
                  <a:ext uri="{FF2B5EF4-FFF2-40B4-BE49-F238E27FC236}">
                    <a16:creationId xmlns:a16="http://schemas.microsoft.com/office/drawing/2014/main" id="{6CDE9B73-0342-10BD-D1EE-F6B78783DE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8">
                <a:extLst>
                  <a:ext uri="{FF2B5EF4-FFF2-40B4-BE49-F238E27FC236}">
                    <a16:creationId xmlns:a16="http://schemas.microsoft.com/office/drawing/2014/main" id="{288B2009-5A11-96C2-12AB-02F46AC5F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9">
                <a:extLst>
                  <a:ext uri="{FF2B5EF4-FFF2-40B4-BE49-F238E27FC236}">
                    <a16:creationId xmlns:a16="http://schemas.microsoft.com/office/drawing/2014/main" id="{90CEBF27-D4B3-E1CE-B417-67604D3F5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0">
                <a:extLst>
                  <a:ext uri="{FF2B5EF4-FFF2-40B4-BE49-F238E27FC236}">
                    <a16:creationId xmlns:a16="http://schemas.microsoft.com/office/drawing/2014/main" id="{D956C950-EE86-BCA5-6855-3B8A2949BF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1">
                <a:extLst>
                  <a:ext uri="{FF2B5EF4-FFF2-40B4-BE49-F238E27FC236}">
                    <a16:creationId xmlns:a16="http://schemas.microsoft.com/office/drawing/2014/main" id="{772E649C-DF1B-8FAB-F608-2C90422977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2">
                <a:extLst>
                  <a:ext uri="{FF2B5EF4-FFF2-40B4-BE49-F238E27FC236}">
                    <a16:creationId xmlns:a16="http://schemas.microsoft.com/office/drawing/2014/main" id="{9221FFE1-C42E-F382-444D-18C8B36F65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3">
                <a:extLst>
                  <a:ext uri="{FF2B5EF4-FFF2-40B4-BE49-F238E27FC236}">
                    <a16:creationId xmlns:a16="http://schemas.microsoft.com/office/drawing/2014/main" id="{B550976C-976A-D1EE-6F98-C47F7E917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">
                <a:extLst>
                  <a:ext uri="{FF2B5EF4-FFF2-40B4-BE49-F238E27FC236}">
                    <a16:creationId xmlns:a16="http://schemas.microsoft.com/office/drawing/2014/main" id="{DFD7A2D6-E3C2-1D11-8C19-B0EE32BFE9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5">
                <a:extLst>
                  <a:ext uri="{FF2B5EF4-FFF2-40B4-BE49-F238E27FC236}">
                    <a16:creationId xmlns:a16="http://schemas.microsoft.com/office/drawing/2014/main" id="{3D847BC0-4569-5442-CD29-FF535642E4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6">
                <a:extLst>
                  <a:ext uri="{FF2B5EF4-FFF2-40B4-BE49-F238E27FC236}">
                    <a16:creationId xmlns:a16="http://schemas.microsoft.com/office/drawing/2014/main" id="{1645FE27-C1E1-8F88-54CE-2F30F874A8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7">
                <a:extLst>
                  <a:ext uri="{FF2B5EF4-FFF2-40B4-BE49-F238E27FC236}">
                    <a16:creationId xmlns:a16="http://schemas.microsoft.com/office/drawing/2014/main" id="{253B6663-EA52-FF08-80E1-95D998807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8">
                <a:extLst>
                  <a:ext uri="{FF2B5EF4-FFF2-40B4-BE49-F238E27FC236}">
                    <a16:creationId xmlns:a16="http://schemas.microsoft.com/office/drawing/2014/main" id="{32FFC164-512D-289B-9799-E12025C1BB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">
                <a:extLst>
                  <a:ext uri="{FF2B5EF4-FFF2-40B4-BE49-F238E27FC236}">
                    <a16:creationId xmlns:a16="http://schemas.microsoft.com/office/drawing/2014/main" id="{2A5AAD3D-DCF1-A85F-0A35-6149CF1E14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20">
                <a:extLst>
                  <a:ext uri="{FF2B5EF4-FFF2-40B4-BE49-F238E27FC236}">
                    <a16:creationId xmlns:a16="http://schemas.microsoft.com/office/drawing/2014/main" id="{C5AF75D7-8006-0638-35F6-0BC65E1A43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C693A6E-468E-A5AC-B924-E5318BFFFA36}"/>
                </a:ext>
              </a:extLst>
            </p:cNvPr>
            <p:cNvGrpSpPr/>
            <p:nvPr/>
          </p:nvGrpSpPr>
          <p:grpSpPr>
            <a:xfrm>
              <a:off x="4812434" y="4234872"/>
              <a:ext cx="1156594" cy="1262767"/>
              <a:chOff x="3170238" y="2443163"/>
              <a:chExt cx="785813" cy="858837"/>
            </a:xfrm>
          </p:grpSpPr>
          <p:sp>
            <p:nvSpPr>
              <p:cNvPr id="137" name="Freeform 6">
                <a:extLst>
                  <a:ext uri="{FF2B5EF4-FFF2-40B4-BE49-F238E27FC236}">
                    <a16:creationId xmlns:a16="http://schemas.microsoft.com/office/drawing/2014/main" id="{18941D50-C111-1E8F-7710-98B2FE101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Di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38" name="Freeform 7">
                <a:extLst>
                  <a:ext uri="{FF2B5EF4-FFF2-40B4-BE49-F238E27FC236}">
                    <a16:creationId xmlns:a16="http://schemas.microsoft.com/office/drawing/2014/main" id="{F331CCFB-02E1-DB81-6C1A-93B7F97005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8">
                <a:extLst>
                  <a:ext uri="{FF2B5EF4-FFF2-40B4-BE49-F238E27FC236}">
                    <a16:creationId xmlns:a16="http://schemas.microsoft.com/office/drawing/2014/main" id="{CD3798AD-6BE7-7E1A-3083-65EA06227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9">
                <a:extLst>
                  <a:ext uri="{FF2B5EF4-FFF2-40B4-BE49-F238E27FC236}">
                    <a16:creationId xmlns:a16="http://schemas.microsoft.com/office/drawing/2014/main" id="{3E071163-5677-A021-6436-E4BEB4CA5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0">
                <a:extLst>
                  <a:ext uri="{FF2B5EF4-FFF2-40B4-BE49-F238E27FC236}">
                    <a16:creationId xmlns:a16="http://schemas.microsoft.com/office/drawing/2014/main" id="{CB30AFBF-7EB4-93B0-45C0-F7A8C94EA3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1">
                <a:extLst>
                  <a:ext uri="{FF2B5EF4-FFF2-40B4-BE49-F238E27FC236}">
                    <a16:creationId xmlns:a16="http://schemas.microsoft.com/office/drawing/2014/main" id="{150B1FF3-BAA1-61D2-4AA0-27CB6B2240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">
                <a:extLst>
                  <a:ext uri="{FF2B5EF4-FFF2-40B4-BE49-F238E27FC236}">
                    <a16:creationId xmlns:a16="http://schemas.microsoft.com/office/drawing/2014/main" id="{B1CDDEC2-4633-4599-87D1-58987FDF43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3">
                <a:extLst>
                  <a:ext uri="{FF2B5EF4-FFF2-40B4-BE49-F238E27FC236}">
                    <a16:creationId xmlns:a16="http://schemas.microsoft.com/office/drawing/2014/main" id="{E865C0C9-F049-D843-A99D-9CE3D230A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4">
                <a:extLst>
                  <a:ext uri="{FF2B5EF4-FFF2-40B4-BE49-F238E27FC236}">
                    <a16:creationId xmlns:a16="http://schemas.microsoft.com/office/drawing/2014/main" id="{A821AD5F-8C4C-2765-289F-8CEDE51E84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5">
                <a:extLst>
                  <a:ext uri="{FF2B5EF4-FFF2-40B4-BE49-F238E27FC236}">
                    <a16:creationId xmlns:a16="http://schemas.microsoft.com/office/drawing/2014/main" id="{056491ED-24C5-3AD3-F170-E2CF12303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6">
                <a:extLst>
                  <a:ext uri="{FF2B5EF4-FFF2-40B4-BE49-F238E27FC236}">
                    <a16:creationId xmlns:a16="http://schemas.microsoft.com/office/drawing/2014/main" id="{58D222C3-F75B-7B0B-88D8-AE80BDC089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7">
                <a:extLst>
                  <a:ext uri="{FF2B5EF4-FFF2-40B4-BE49-F238E27FC236}">
                    <a16:creationId xmlns:a16="http://schemas.microsoft.com/office/drawing/2014/main" id="{BC12FB3C-BADB-DA37-9083-0321E56F8C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">
                <a:extLst>
                  <a:ext uri="{FF2B5EF4-FFF2-40B4-BE49-F238E27FC236}">
                    <a16:creationId xmlns:a16="http://schemas.microsoft.com/office/drawing/2014/main" id="{206F36DE-4821-C7DA-D273-1E183138AA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9">
                <a:extLst>
                  <a:ext uri="{FF2B5EF4-FFF2-40B4-BE49-F238E27FC236}">
                    <a16:creationId xmlns:a16="http://schemas.microsoft.com/office/drawing/2014/main" id="{40925086-F8BB-B5D4-21F0-EB41494E7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20">
                <a:extLst>
                  <a:ext uri="{FF2B5EF4-FFF2-40B4-BE49-F238E27FC236}">
                    <a16:creationId xmlns:a16="http://schemas.microsoft.com/office/drawing/2014/main" id="{368A31EC-FF04-E243-937B-8CF898657C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6A0CD455-749B-462C-DED0-B5D23CF6A2B5}"/>
                </a:ext>
              </a:extLst>
            </p:cNvPr>
            <p:cNvGrpSpPr/>
            <p:nvPr/>
          </p:nvGrpSpPr>
          <p:grpSpPr>
            <a:xfrm>
              <a:off x="6205139" y="4234872"/>
              <a:ext cx="1156594" cy="1262767"/>
              <a:chOff x="3170238" y="2443163"/>
              <a:chExt cx="785813" cy="858837"/>
            </a:xfrm>
          </p:grpSpPr>
          <p:sp>
            <p:nvSpPr>
              <p:cNvPr id="122" name="Freeform 6">
                <a:extLst>
                  <a:ext uri="{FF2B5EF4-FFF2-40B4-BE49-F238E27FC236}">
                    <a16:creationId xmlns:a16="http://schemas.microsoft.com/office/drawing/2014/main" id="{717DEEFE-8079-EEE6-60A2-720B629220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Mi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23" name="Freeform 7">
                <a:extLst>
                  <a:ext uri="{FF2B5EF4-FFF2-40B4-BE49-F238E27FC236}">
                    <a16:creationId xmlns:a16="http://schemas.microsoft.com/office/drawing/2014/main" id="{90A05D7F-80BD-2323-862A-C3BBF00812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8">
                <a:extLst>
                  <a:ext uri="{FF2B5EF4-FFF2-40B4-BE49-F238E27FC236}">
                    <a16:creationId xmlns:a16="http://schemas.microsoft.com/office/drawing/2014/main" id="{44C87F8D-EE02-E98C-B948-73897C1639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9">
                <a:extLst>
                  <a:ext uri="{FF2B5EF4-FFF2-40B4-BE49-F238E27FC236}">
                    <a16:creationId xmlns:a16="http://schemas.microsoft.com/office/drawing/2014/main" id="{FDADE0F4-C68F-6F1B-CE53-0B05235B9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">
                <a:extLst>
                  <a:ext uri="{FF2B5EF4-FFF2-40B4-BE49-F238E27FC236}">
                    <a16:creationId xmlns:a16="http://schemas.microsoft.com/office/drawing/2014/main" id="{9EF20277-2B37-DAD5-E239-8C92F5EE4B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">
                <a:extLst>
                  <a:ext uri="{FF2B5EF4-FFF2-40B4-BE49-F238E27FC236}">
                    <a16:creationId xmlns:a16="http://schemas.microsoft.com/office/drawing/2014/main" id="{5CE166C0-CFF3-15CF-3B71-70DA2F405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2">
                <a:extLst>
                  <a:ext uri="{FF2B5EF4-FFF2-40B4-BE49-F238E27FC236}">
                    <a16:creationId xmlns:a16="http://schemas.microsoft.com/office/drawing/2014/main" id="{7D191E0B-BD0A-0446-F2A6-73E695AB63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3">
                <a:extLst>
                  <a:ext uri="{FF2B5EF4-FFF2-40B4-BE49-F238E27FC236}">
                    <a16:creationId xmlns:a16="http://schemas.microsoft.com/office/drawing/2014/main" id="{7BBE3971-41BC-B491-1046-78372A44F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4">
                <a:extLst>
                  <a:ext uri="{FF2B5EF4-FFF2-40B4-BE49-F238E27FC236}">
                    <a16:creationId xmlns:a16="http://schemas.microsoft.com/office/drawing/2014/main" id="{9F311BEC-8F0C-A0C0-CC32-5EF0E529F6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5">
                <a:extLst>
                  <a:ext uri="{FF2B5EF4-FFF2-40B4-BE49-F238E27FC236}">
                    <a16:creationId xmlns:a16="http://schemas.microsoft.com/office/drawing/2014/main" id="{0FDC59D8-533F-3EA4-55C7-7A96ADA6F3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">
                <a:extLst>
                  <a:ext uri="{FF2B5EF4-FFF2-40B4-BE49-F238E27FC236}">
                    <a16:creationId xmlns:a16="http://schemas.microsoft.com/office/drawing/2014/main" id="{91E3A7CF-EDB2-ABE1-A700-0B3BF2B975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7">
                <a:extLst>
                  <a:ext uri="{FF2B5EF4-FFF2-40B4-BE49-F238E27FC236}">
                    <a16:creationId xmlns:a16="http://schemas.microsoft.com/office/drawing/2014/main" id="{1C6D6D66-EE4B-10EB-92CB-203625E3C4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8">
                <a:extLst>
                  <a:ext uri="{FF2B5EF4-FFF2-40B4-BE49-F238E27FC236}">
                    <a16:creationId xmlns:a16="http://schemas.microsoft.com/office/drawing/2014/main" id="{E5390577-6B09-7301-8939-4719EFFAD5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9">
                <a:extLst>
                  <a:ext uri="{FF2B5EF4-FFF2-40B4-BE49-F238E27FC236}">
                    <a16:creationId xmlns:a16="http://schemas.microsoft.com/office/drawing/2014/main" id="{07596766-DDFE-C600-425A-33E2C9E94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20">
                <a:extLst>
                  <a:ext uri="{FF2B5EF4-FFF2-40B4-BE49-F238E27FC236}">
                    <a16:creationId xmlns:a16="http://schemas.microsoft.com/office/drawing/2014/main" id="{B3DE4C31-9A96-762A-5414-73CB0438DD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9" name="Gruppieren 88">
              <a:extLst>
                <a:ext uri="{FF2B5EF4-FFF2-40B4-BE49-F238E27FC236}">
                  <a16:creationId xmlns:a16="http://schemas.microsoft.com/office/drawing/2014/main" id="{EEFE619D-1551-60C2-DF91-81BFCF965BB4}"/>
                </a:ext>
              </a:extLst>
            </p:cNvPr>
            <p:cNvGrpSpPr/>
            <p:nvPr/>
          </p:nvGrpSpPr>
          <p:grpSpPr>
            <a:xfrm>
              <a:off x="7597844" y="4234872"/>
              <a:ext cx="1156594" cy="1262767"/>
              <a:chOff x="3170238" y="2443163"/>
              <a:chExt cx="785813" cy="858837"/>
            </a:xfrm>
          </p:grpSpPr>
          <p:sp>
            <p:nvSpPr>
              <p:cNvPr id="107" name="Freeform 6">
                <a:extLst>
                  <a:ext uri="{FF2B5EF4-FFF2-40B4-BE49-F238E27FC236}">
                    <a16:creationId xmlns:a16="http://schemas.microsoft.com/office/drawing/2014/main" id="{E62C8A10-2025-52AC-372D-BE3BEB560A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Do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108" name="Freeform 7">
                <a:extLst>
                  <a:ext uri="{FF2B5EF4-FFF2-40B4-BE49-F238E27FC236}">
                    <a16:creationId xmlns:a16="http://schemas.microsoft.com/office/drawing/2014/main" id="{EA20AA79-76D7-9608-9441-83CDCF1954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8">
                <a:extLst>
                  <a:ext uri="{FF2B5EF4-FFF2-40B4-BE49-F238E27FC236}">
                    <a16:creationId xmlns:a16="http://schemas.microsoft.com/office/drawing/2014/main" id="{5E043C21-E8DA-BBC0-4B74-BD949D084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">
                <a:extLst>
                  <a:ext uri="{FF2B5EF4-FFF2-40B4-BE49-F238E27FC236}">
                    <a16:creationId xmlns:a16="http://schemas.microsoft.com/office/drawing/2014/main" id="{E91D4A1F-9AFB-E56B-9EA5-DD3BE78D42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0">
                <a:extLst>
                  <a:ext uri="{FF2B5EF4-FFF2-40B4-BE49-F238E27FC236}">
                    <a16:creationId xmlns:a16="http://schemas.microsoft.com/office/drawing/2014/main" id="{087DCBAC-721D-E528-0928-075C4DEFA2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1">
                <a:extLst>
                  <a:ext uri="{FF2B5EF4-FFF2-40B4-BE49-F238E27FC236}">
                    <a16:creationId xmlns:a16="http://schemas.microsoft.com/office/drawing/2014/main" id="{F9E06570-0BF8-EF5A-35CF-21EFE420BB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2">
                <a:extLst>
                  <a:ext uri="{FF2B5EF4-FFF2-40B4-BE49-F238E27FC236}">
                    <a16:creationId xmlns:a16="http://schemas.microsoft.com/office/drawing/2014/main" id="{50970967-F1EE-9916-81FA-BDBE583CED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3">
                <a:extLst>
                  <a:ext uri="{FF2B5EF4-FFF2-40B4-BE49-F238E27FC236}">
                    <a16:creationId xmlns:a16="http://schemas.microsoft.com/office/drawing/2014/main" id="{D55FE6E7-832F-DE2A-CB22-6D6849C63A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">
                <a:extLst>
                  <a:ext uri="{FF2B5EF4-FFF2-40B4-BE49-F238E27FC236}">
                    <a16:creationId xmlns:a16="http://schemas.microsoft.com/office/drawing/2014/main" id="{B14686EB-D30F-4E96-DE8F-D8EF21FBF2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5">
                <a:extLst>
                  <a:ext uri="{FF2B5EF4-FFF2-40B4-BE49-F238E27FC236}">
                    <a16:creationId xmlns:a16="http://schemas.microsoft.com/office/drawing/2014/main" id="{43016B07-D953-D531-7C5B-78493B1FF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6">
                <a:extLst>
                  <a:ext uri="{FF2B5EF4-FFF2-40B4-BE49-F238E27FC236}">
                    <a16:creationId xmlns:a16="http://schemas.microsoft.com/office/drawing/2014/main" id="{2160916E-FE59-63F7-273C-2AA8366286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7">
                <a:extLst>
                  <a:ext uri="{FF2B5EF4-FFF2-40B4-BE49-F238E27FC236}">
                    <a16:creationId xmlns:a16="http://schemas.microsoft.com/office/drawing/2014/main" id="{E77260B5-2038-1C00-7874-2EA02D01F6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8">
                <a:extLst>
                  <a:ext uri="{FF2B5EF4-FFF2-40B4-BE49-F238E27FC236}">
                    <a16:creationId xmlns:a16="http://schemas.microsoft.com/office/drawing/2014/main" id="{1935553D-4EF4-D592-455F-4F3F75481A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9">
                <a:extLst>
                  <a:ext uri="{FF2B5EF4-FFF2-40B4-BE49-F238E27FC236}">
                    <a16:creationId xmlns:a16="http://schemas.microsoft.com/office/drawing/2014/main" id="{B30F3456-A056-140D-5EB2-7AF160794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20">
                <a:extLst>
                  <a:ext uri="{FF2B5EF4-FFF2-40B4-BE49-F238E27FC236}">
                    <a16:creationId xmlns:a16="http://schemas.microsoft.com/office/drawing/2014/main" id="{42292F74-529B-36A4-05A3-D67AFA4054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8B2C2BA-2526-291A-5348-BE53CB34CE2A}"/>
                </a:ext>
              </a:extLst>
            </p:cNvPr>
            <p:cNvGrpSpPr/>
            <p:nvPr/>
          </p:nvGrpSpPr>
          <p:grpSpPr>
            <a:xfrm>
              <a:off x="8990547" y="4234872"/>
              <a:ext cx="1156594" cy="1262767"/>
              <a:chOff x="3170238" y="2443163"/>
              <a:chExt cx="785813" cy="858837"/>
            </a:xfrm>
          </p:grpSpPr>
          <p:sp>
            <p:nvSpPr>
              <p:cNvPr id="92" name="Freeform 6">
                <a:extLst>
                  <a:ext uri="{FF2B5EF4-FFF2-40B4-BE49-F238E27FC236}">
                    <a16:creationId xmlns:a16="http://schemas.microsoft.com/office/drawing/2014/main" id="{72545486-FE2F-4221-C748-593D67362D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4"/>
                <a:ext cx="754063" cy="754063"/>
              </a:xfrm>
              <a:custGeom>
                <a:avLst/>
                <a:gdLst>
                  <a:gd name="T0" fmla="*/ 4091 w 4351"/>
                  <a:gd name="T1" fmla="*/ 4351 h 4351"/>
                  <a:gd name="T2" fmla="*/ 259 w 4351"/>
                  <a:gd name="T3" fmla="*/ 4351 h 4351"/>
                  <a:gd name="T4" fmla="*/ 0 w 4351"/>
                  <a:gd name="T5" fmla="*/ 4091 h 4351"/>
                  <a:gd name="T6" fmla="*/ 0 w 4351"/>
                  <a:gd name="T7" fmla="*/ 289 h 4351"/>
                  <a:gd name="T8" fmla="*/ 289 w 4351"/>
                  <a:gd name="T9" fmla="*/ 0 h 4351"/>
                  <a:gd name="T10" fmla="*/ 4062 w 4351"/>
                  <a:gd name="T11" fmla="*/ 0 h 4351"/>
                  <a:gd name="T12" fmla="*/ 4351 w 4351"/>
                  <a:gd name="T13" fmla="*/ 289 h 4351"/>
                  <a:gd name="T14" fmla="*/ 4351 w 4351"/>
                  <a:gd name="T15" fmla="*/ 4091 h 4351"/>
                  <a:gd name="T16" fmla="*/ 4091 w 4351"/>
                  <a:gd name="T17" fmla="*/ 4351 h 4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51" h="4351">
                    <a:moveTo>
                      <a:pt x="4091" y="4351"/>
                    </a:moveTo>
                    <a:lnTo>
                      <a:pt x="259" y="4351"/>
                    </a:lnTo>
                    <a:cubicBezTo>
                      <a:pt x="116" y="4351"/>
                      <a:pt x="0" y="4234"/>
                      <a:pt x="0" y="4091"/>
                    </a:cubicBezTo>
                    <a:lnTo>
                      <a:pt x="0" y="289"/>
                    </a:lnTo>
                    <a:cubicBezTo>
                      <a:pt x="0" y="129"/>
                      <a:pt x="129" y="0"/>
                      <a:pt x="289" y="0"/>
                    </a:cubicBezTo>
                    <a:lnTo>
                      <a:pt x="4062" y="0"/>
                    </a:lnTo>
                    <a:cubicBezTo>
                      <a:pt x="4221" y="0"/>
                      <a:pt x="4351" y="129"/>
                      <a:pt x="4351" y="289"/>
                    </a:cubicBezTo>
                    <a:lnTo>
                      <a:pt x="4351" y="4091"/>
                    </a:lnTo>
                    <a:cubicBezTo>
                      <a:pt x="4351" y="4234"/>
                      <a:pt x="4234" y="4351"/>
                      <a:pt x="4091" y="43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de-DE" sz="2000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Fr</a:t>
                </a:r>
              </a:p>
              <a:p>
                <a:r>
                  <a:rPr lang="de-DE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Schule</a:t>
                </a:r>
              </a:p>
            </p:txBody>
          </p:sp>
          <p:sp>
            <p:nvSpPr>
              <p:cNvPr id="93" name="Freeform 7">
                <a:extLst>
                  <a:ext uri="{FF2B5EF4-FFF2-40B4-BE49-F238E27FC236}">
                    <a16:creationId xmlns:a16="http://schemas.microsoft.com/office/drawing/2014/main" id="{17416C0B-646F-2299-2668-8DE9F84B37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0238" y="2514600"/>
                <a:ext cx="785813" cy="787400"/>
              </a:xfrm>
              <a:custGeom>
                <a:avLst/>
                <a:gdLst>
                  <a:gd name="T0" fmla="*/ 384 w 4541"/>
                  <a:gd name="T1" fmla="*/ 190 h 4541"/>
                  <a:gd name="T2" fmla="*/ 190 w 4541"/>
                  <a:gd name="T3" fmla="*/ 384 h 4541"/>
                  <a:gd name="T4" fmla="*/ 190 w 4541"/>
                  <a:gd name="T5" fmla="*/ 4186 h 4541"/>
                  <a:gd name="T6" fmla="*/ 354 w 4541"/>
                  <a:gd name="T7" fmla="*/ 4351 h 4541"/>
                  <a:gd name="T8" fmla="*/ 4186 w 4541"/>
                  <a:gd name="T9" fmla="*/ 4351 h 4541"/>
                  <a:gd name="T10" fmla="*/ 4351 w 4541"/>
                  <a:gd name="T11" fmla="*/ 4186 h 4541"/>
                  <a:gd name="T12" fmla="*/ 4351 w 4541"/>
                  <a:gd name="T13" fmla="*/ 384 h 4541"/>
                  <a:gd name="T14" fmla="*/ 4157 w 4541"/>
                  <a:gd name="T15" fmla="*/ 190 h 4541"/>
                  <a:gd name="T16" fmla="*/ 384 w 4541"/>
                  <a:gd name="T17" fmla="*/ 190 h 4541"/>
                  <a:gd name="T18" fmla="*/ 4186 w 4541"/>
                  <a:gd name="T19" fmla="*/ 4541 h 4541"/>
                  <a:gd name="T20" fmla="*/ 354 w 4541"/>
                  <a:gd name="T21" fmla="*/ 4541 h 4541"/>
                  <a:gd name="T22" fmla="*/ 0 w 4541"/>
                  <a:gd name="T23" fmla="*/ 4186 h 4541"/>
                  <a:gd name="T24" fmla="*/ 0 w 4541"/>
                  <a:gd name="T25" fmla="*/ 384 h 4541"/>
                  <a:gd name="T26" fmla="*/ 384 w 4541"/>
                  <a:gd name="T27" fmla="*/ 0 h 4541"/>
                  <a:gd name="T28" fmla="*/ 4157 w 4541"/>
                  <a:gd name="T29" fmla="*/ 0 h 4541"/>
                  <a:gd name="T30" fmla="*/ 4541 w 4541"/>
                  <a:gd name="T31" fmla="*/ 384 h 4541"/>
                  <a:gd name="T32" fmla="*/ 4541 w 4541"/>
                  <a:gd name="T33" fmla="*/ 4186 h 4541"/>
                  <a:gd name="T34" fmla="*/ 4186 w 4541"/>
                  <a:gd name="T35" fmla="*/ 4541 h 4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1" h="4541">
                    <a:moveTo>
                      <a:pt x="384" y="190"/>
                    </a:moveTo>
                    <a:cubicBezTo>
                      <a:pt x="277" y="190"/>
                      <a:pt x="190" y="277"/>
                      <a:pt x="190" y="384"/>
                    </a:cubicBezTo>
                    <a:lnTo>
                      <a:pt x="190" y="4186"/>
                    </a:lnTo>
                    <a:cubicBezTo>
                      <a:pt x="190" y="4277"/>
                      <a:pt x="264" y="4351"/>
                      <a:pt x="354" y="4351"/>
                    </a:cubicBezTo>
                    <a:lnTo>
                      <a:pt x="4186" y="4351"/>
                    </a:lnTo>
                    <a:cubicBezTo>
                      <a:pt x="4277" y="4351"/>
                      <a:pt x="4351" y="4277"/>
                      <a:pt x="4351" y="4186"/>
                    </a:cubicBezTo>
                    <a:lnTo>
                      <a:pt x="4351" y="384"/>
                    </a:lnTo>
                    <a:cubicBezTo>
                      <a:pt x="4351" y="277"/>
                      <a:pt x="4264" y="190"/>
                      <a:pt x="4157" y="190"/>
                    </a:cubicBezTo>
                    <a:lnTo>
                      <a:pt x="384" y="190"/>
                    </a:lnTo>
                    <a:close/>
                    <a:moveTo>
                      <a:pt x="4186" y="4541"/>
                    </a:moveTo>
                    <a:lnTo>
                      <a:pt x="354" y="4541"/>
                    </a:lnTo>
                    <a:cubicBezTo>
                      <a:pt x="159" y="4541"/>
                      <a:pt x="0" y="4382"/>
                      <a:pt x="0" y="4186"/>
                    </a:cubicBezTo>
                    <a:lnTo>
                      <a:pt x="0" y="384"/>
                    </a:lnTo>
                    <a:cubicBezTo>
                      <a:pt x="0" y="172"/>
                      <a:pt x="172" y="0"/>
                      <a:pt x="384" y="0"/>
                    </a:cubicBezTo>
                    <a:lnTo>
                      <a:pt x="4157" y="0"/>
                    </a:lnTo>
                    <a:cubicBezTo>
                      <a:pt x="4369" y="0"/>
                      <a:pt x="4541" y="172"/>
                      <a:pt x="4541" y="384"/>
                    </a:cubicBezTo>
                    <a:lnTo>
                      <a:pt x="4541" y="4186"/>
                    </a:lnTo>
                    <a:cubicBezTo>
                      <a:pt x="4541" y="4382"/>
                      <a:pt x="4382" y="4541"/>
                      <a:pt x="4186" y="454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8">
                <a:extLst>
                  <a:ext uri="{FF2B5EF4-FFF2-40B4-BE49-F238E27FC236}">
                    <a16:creationId xmlns:a16="http://schemas.microsoft.com/office/drawing/2014/main" id="{384D542A-E958-936D-E702-0CBFCDD76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113" y="2530475"/>
                <a:ext cx="754063" cy="185738"/>
              </a:xfrm>
              <a:custGeom>
                <a:avLst/>
                <a:gdLst>
                  <a:gd name="T0" fmla="*/ 4351 w 4351"/>
                  <a:gd name="T1" fmla="*/ 1070 h 1070"/>
                  <a:gd name="T2" fmla="*/ 0 w 4351"/>
                  <a:gd name="T3" fmla="*/ 1070 h 1070"/>
                  <a:gd name="T4" fmla="*/ 0 w 4351"/>
                  <a:gd name="T5" fmla="*/ 318 h 1070"/>
                  <a:gd name="T6" fmla="*/ 318 w 4351"/>
                  <a:gd name="T7" fmla="*/ 0 h 1070"/>
                  <a:gd name="T8" fmla="*/ 4033 w 4351"/>
                  <a:gd name="T9" fmla="*/ 0 h 1070"/>
                  <a:gd name="T10" fmla="*/ 4351 w 4351"/>
                  <a:gd name="T11" fmla="*/ 318 h 1070"/>
                  <a:gd name="T12" fmla="*/ 4351 w 4351"/>
                  <a:gd name="T13" fmla="*/ 1070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51" h="1070">
                    <a:moveTo>
                      <a:pt x="4351" y="1070"/>
                    </a:moveTo>
                    <a:lnTo>
                      <a:pt x="0" y="1070"/>
                    </a:lnTo>
                    <a:lnTo>
                      <a:pt x="0" y="318"/>
                    </a:lnTo>
                    <a:cubicBezTo>
                      <a:pt x="0" y="142"/>
                      <a:pt x="142" y="0"/>
                      <a:pt x="318" y="0"/>
                    </a:cubicBezTo>
                    <a:lnTo>
                      <a:pt x="4033" y="0"/>
                    </a:lnTo>
                    <a:cubicBezTo>
                      <a:pt x="4208" y="0"/>
                      <a:pt x="4351" y="142"/>
                      <a:pt x="4351" y="318"/>
                    </a:cubicBezTo>
                    <a:lnTo>
                      <a:pt x="4351" y="1070"/>
                    </a:ln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9">
                <a:extLst>
                  <a:ext uri="{FF2B5EF4-FFF2-40B4-BE49-F238E27FC236}">
                    <a16:creationId xmlns:a16="http://schemas.microsoft.com/office/drawing/2014/main" id="{52038603-B414-38CF-2789-449CC9645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9925" y="2447925"/>
                <a:ext cx="74613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0">
                <a:extLst>
                  <a:ext uri="{FF2B5EF4-FFF2-40B4-BE49-F238E27FC236}">
                    <a16:creationId xmlns:a16="http://schemas.microsoft.com/office/drawing/2014/main" id="{F437B1B8-DAEE-67FF-F620-F0593BECE2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6750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1">
                <a:extLst>
                  <a:ext uri="{FF2B5EF4-FFF2-40B4-BE49-F238E27FC236}">
                    <a16:creationId xmlns:a16="http://schemas.microsoft.com/office/drawing/2014/main" id="{9D6DFD56-EEFA-46A6-172F-1423FC0805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2">
                <a:extLst>
                  <a:ext uri="{FF2B5EF4-FFF2-40B4-BE49-F238E27FC236}">
                    <a16:creationId xmlns:a16="http://schemas.microsoft.com/office/drawing/2014/main" id="{D71526C0-365D-B6D9-46E5-89208C69A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2163" y="2443163"/>
                <a:ext cx="82550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">
                <a:extLst>
                  <a:ext uri="{FF2B5EF4-FFF2-40B4-BE49-F238E27FC236}">
                    <a16:creationId xmlns:a16="http://schemas.microsoft.com/office/drawing/2014/main" id="{8CDCE841-A1C3-23D4-6D72-F0124B648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925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7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7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4">
                <a:extLst>
                  <a:ext uri="{FF2B5EF4-FFF2-40B4-BE49-F238E27FC236}">
                    <a16:creationId xmlns:a16="http://schemas.microsoft.com/office/drawing/2014/main" id="{F21FB758-EADE-B182-CF91-5EA3AAAB9A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9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5">
                <a:extLst>
                  <a:ext uri="{FF2B5EF4-FFF2-40B4-BE49-F238E27FC236}">
                    <a16:creationId xmlns:a16="http://schemas.microsoft.com/office/drawing/2014/main" id="{64D83918-FB6A-0745-BAEE-3EF9A2A9D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338" y="2447925"/>
                <a:ext cx="73025" cy="166688"/>
              </a:xfrm>
              <a:custGeom>
                <a:avLst/>
                <a:gdLst>
                  <a:gd name="T0" fmla="*/ 212 w 423"/>
                  <a:gd name="T1" fmla="*/ 961 h 961"/>
                  <a:gd name="T2" fmla="*/ 212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2 w 423"/>
                  <a:gd name="T9" fmla="*/ 0 h 961"/>
                  <a:gd name="T10" fmla="*/ 212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2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2" y="961"/>
                    </a:moveTo>
                    <a:lnTo>
                      <a:pt x="212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2" y="0"/>
                    </a:cubicBezTo>
                    <a:lnTo>
                      <a:pt x="212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2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6">
                <a:extLst>
                  <a:ext uri="{FF2B5EF4-FFF2-40B4-BE49-F238E27FC236}">
                    <a16:creationId xmlns:a16="http://schemas.microsoft.com/office/drawing/2014/main" id="{BA9F2CCE-62F3-4F21-E649-E0434E5253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7 w 470"/>
                  <a:gd name="T3" fmla="*/ 235 h 1009"/>
                  <a:gd name="T4" fmla="*/ 47 w 470"/>
                  <a:gd name="T5" fmla="*/ 774 h 1009"/>
                  <a:gd name="T6" fmla="*/ 235 w 470"/>
                  <a:gd name="T7" fmla="*/ 961 h 1009"/>
                  <a:gd name="T8" fmla="*/ 422 w 470"/>
                  <a:gd name="T9" fmla="*/ 774 h 1009"/>
                  <a:gd name="T10" fmla="*/ 422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1" y="48"/>
                      <a:pt x="47" y="132"/>
                      <a:pt x="47" y="235"/>
                    </a:cubicBezTo>
                    <a:lnTo>
                      <a:pt x="47" y="774"/>
                    </a:lnTo>
                    <a:cubicBezTo>
                      <a:pt x="47" y="877"/>
                      <a:pt x="131" y="961"/>
                      <a:pt x="235" y="961"/>
                    </a:cubicBezTo>
                    <a:cubicBezTo>
                      <a:pt x="338" y="961"/>
                      <a:pt x="422" y="877"/>
                      <a:pt x="422" y="774"/>
                    </a:cubicBezTo>
                    <a:lnTo>
                      <a:pt x="422" y="235"/>
                    </a:lnTo>
                    <a:cubicBezTo>
                      <a:pt x="422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4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4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7">
                <a:extLst>
                  <a:ext uri="{FF2B5EF4-FFF2-40B4-BE49-F238E27FC236}">
                    <a16:creationId xmlns:a16="http://schemas.microsoft.com/office/drawing/2014/main" id="{0DEB3C51-3FFE-D150-38F9-5319FE5665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338" y="2447925"/>
                <a:ext cx="73025" cy="166688"/>
              </a:xfrm>
              <a:custGeom>
                <a:avLst/>
                <a:gdLst>
                  <a:gd name="T0" fmla="*/ 211 w 423"/>
                  <a:gd name="T1" fmla="*/ 961 h 961"/>
                  <a:gd name="T2" fmla="*/ 211 w 423"/>
                  <a:gd name="T3" fmla="*/ 961 h 961"/>
                  <a:gd name="T4" fmla="*/ 0 w 423"/>
                  <a:gd name="T5" fmla="*/ 750 h 961"/>
                  <a:gd name="T6" fmla="*/ 0 w 423"/>
                  <a:gd name="T7" fmla="*/ 211 h 961"/>
                  <a:gd name="T8" fmla="*/ 211 w 423"/>
                  <a:gd name="T9" fmla="*/ 0 h 961"/>
                  <a:gd name="T10" fmla="*/ 211 w 423"/>
                  <a:gd name="T11" fmla="*/ 0 h 961"/>
                  <a:gd name="T12" fmla="*/ 423 w 423"/>
                  <a:gd name="T13" fmla="*/ 211 h 961"/>
                  <a:gd name="T14" fmla="*/ 423 w 423"/>
                  <a:gd name="T15" fmla="*/ 750 h 961"/>
                  <a:gd name="T16" fmla="*/ 211 w 423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3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5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5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3" y="95"/>
                      <a:pt x="423" y="211"/>
                    </a:cubicBezTo>
                    <a:lnTo>
                      <a:pt x="423" y="750"/>
                    </a:lnTo>
                    <a:cubicBezTo>
                      <a:pt x="423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8">
                <a:extLst>
                  <a:ext uri="{FF2B5EF4-FFF2-40B4-BE49-F238E27FC236}">
                    <a16:creationId xmlns:a16="http://schemas.microsoft.com/office/drawing/2014/main" id="{93032ECA-D599-5396-B6F7-658A47C370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1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9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9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6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6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9">
                <a:extLst>
                  <a:ext uri="{FF2B5EF4-FFF2-40B4-BE49-F238E27FC236}">
                    <a16:creationId xmlns:a16="http://schemas.microsoft.com/office/drawing/2014/main" id="{E8F4EA5C-7C7B-DE31-E4E2-1B54314E7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1750" y="2447925"/>
                <a:ext cx="73025" cy="166688"/>
              </a:xfrm>
              <a:custGeom>
                <a:avLst/>
                <a:gdLst>
                  <a:gd name="T0" fmla="*/ 211 w 422"/>
                  <a:gd name="T1" fmla="*/ 961 h 961"/>
                  <a:gd name="T2" fmla="*/ 211 w 422"/>
                  <a:gd name="T3" fmla="*/ 961 h 961"/>
                  <a:gd name="T4" fmla="*/ 0 w 422"/>
                  <a:gd name="T5" fmla="*/ 750 h 961"/>
                  <a:gd name="T6" fmla="*/ 0 w 422"/>
                  <a:gd name="T7" fmla="*/ 211 h 961"/>
                  <a:gd name="T8" fmla="*/ 211 w 422"/>
                  <a:gd name="T9" fmla="*/ 0 h 961"/>
                  <a:gd name="T10" fmla="*/ 211 w 422"/>
                  <a:gd name="T11" fmla="*/ 0 h 961"/>
                  <a:gd name="T12" fmla="*/ 422 w 422"/>
                  <a:gd name="T13" fmla="*/ 211 h 961"/>
                  <a:gd name="T14" fmla="*/ 422 w 422"/>
                  <a:gd name="T15" fmla="*/ 750 h 961"/>
                  <a:gd name="T16" fmla="*/ 211 w 422"/>
                  <a:gd name="T17" fmla="*/ 961 h 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961">
                    <a:moveTo>
                      <a:pt x="211" y="961"/>
                    </a:moveTo>
                    <a:lnTo>
                      <a:pt x="211" y="961"/>
                    </a:lnTo>
                    <a:cubicBezTo>
                      <a:pt x="94" y="961"/>
                      <a:pt x="0" y="867"/>
                      <a:pt x="0" y="750"/>
                    </a:cubicBezTo>
                    <a:lnTo>
                      <a:pt x="0" y="211"/>
                    </a:lnTo>
                    <a:cubicBezTo>
                      <a:pt x="0" y="95"/>
                      <a:pt x="94" y="0"/>
                      <a:pt x="211" y="0"/>
                    </a:cubicBezTo>
                    <a:lnTo>
                      <a:pt x="211" y="0"/>
                    </a:lnTo>
                    <a:cubicBezTo>
                      <a:pt x="328" y="0"/>
                      <a:pt x="422" y="95"/>
                      <a:pt x="422" y="211"/>
                    </a:cubicBezTo>
                    <a:lnTo>
                      <a:pt x="422" y="750"/>
                    </a:lnTo>
                    <a:cubicBezTo>
                      <a:pt x="422" y="867"/>
                      <a:pt x="328" y="961"/>
                      <a:pt x="211" y="961"/>
                    </a:cubicBezTo>
                    <a:close/>
                  </a:path>
                </a:pathLst>
              </a:custGeom>
              <a:solidFill>
                <a:srgbClr val="324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20">
                <a:extLst>
                  <a:ext uri="{FF2B5EF4-FFF2-40B4-BE49-F238E27FC236}">
                    <a16:creationId xmlns:a16="http://schemas.microsoft.com/office/drawing/2014/main" id="{A494AF91-486F-F04B-B3E4-79523BC7E2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8575" y="2443163"/>
                <a:ext cx="80963" cy="174625"/>
              </a:xfrm>
              <a:custGeom>
                <a:avLst/>
                <a:gdLst>
                  <a:gd name="T0" fmla="*/ 235 w 470"/>
                  <a:gd name="T1" fmla="*/ 48 h 1009"/>
                  <a:gd name="T2" fmla="*/ 48 w 470"/>
                  <a:gd name="T3" fmla="*/ 235 h 1009"/>
                  <a:gd name="T4" fmla="*/ 48 w 470"/>
                  <a:gd name="T5" fmla="*/ 774 h 1009"/>
                  <a:gd name="T6" fmla="*/ 235 w 470"/>
                  <a:gd name="T7" fmla="*/ 961 h 1009"/>
                  <a:gd name="T8" fmla="*/ 423 w 470"/>
                  <a:gd name="T9" fmla="*/ 774 h 1009"/>
                  <a:gd name="T10" fmla="*/ 423 w 470"/>
                  <a:gd name="T11" fmla="*/ 235 h 1009"/>
                  <a:gd name="T12" fmla="*/ 235 w 470"/>
                  <a:gd name="T13" fmla="*/ 48 h 1009"/>
                  <a:gd name="T14" fmla="*/ 235 w 470"/>
                  <a:gd name="T15" fmla="*/ 1009 h 1009"/>
                  <a:gd name="T16" fmla="*/ 0 w 470"/>
                  <a:gd name="T17" fmla="*/ 774 h 1009"/>
                  <a:gd name="T18" fmla="*/ 0 w 470"/>
                  <a:gd name="T19" fmla="*/ 235 h 1009"/>
                  <a:gd name="T20" fmla="*/ 235 w 470"/>
                  <a:gd name="T21" fmla="*/ 0 h 1009"/>
                  <a:gd name="T22" fmla="*/ 470 w 470"/>
                  <a:gd name="T23" fmla="*/ 235 h 1009"/>
                  <a:gd name="T24" fmla="*/ 470 w 470"/>
                  <a:gd name="T25" fmla="*/ 774 h 1009"/>
                  <a:gd name="T26" fmla="*/ 235 w 470"/>
                  <a:gd name="T2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0" h="1009">
                    <a:moveTo>
                      <a:pt x="235" y="48"/>
                    </a:moveTo>
                    <a:cubicBezTo>
                      <a:pt x="132" y="48"/>
                      <a:pt x="48" y="132"/>
                      <a:pt x="48" y="235"/>
                    </a:cubicBezTo>
                    <a:lnTo>
                      <a:pt x="48" y="774"/>
                    </a:lnTo>
                    <a:cubicBezTo>
                      <a:pt x="48" y="877"/>
                      <a:pt x="132" y="961"/>
                      <a:pt x="235" y="961"/>
                    </a:cubicBezTo>
                    <a:cubicBezTo>
                      <a:pt x="338" y="961"/>
                      <a:pt x="423" y="877"/>
                      <a:pt x="423" y="774"/>
                    </a:cubicBezTo>
                    <a:lnTo>
                      <a:pt x="423" y="235"/>
                    </a:lnTo>
                    <a:cubicBezTo>
                      <a:pt x="423" y="132"/>
                      <a:pt x="338" y="48"/>
                      <a:pt x="235" y="48"/>
                    </a:cubicBezTo>
                    <a:close/>
                    <a:moveTo>
                      <a:pt x="235" y="1009"/>
                    </a:moveTo>
                    <a:cubicBezTo>
                      <a:pt x="105" y="1009"/>
                      <a:pt x="0" y="904"/>
                      <a:pt x="0" y="774"/>
                    </a:cubicBezTo>
                    <a:lnTo>
                      <a:pt x="0" y="235"/>
                    </a:lnTo>
                    <a:cubicBezTo>
                      <a:pt x="0" y="106"/>
                      <a:pt x="105" y="0"/>
                      <a:pt x="235" y="0"/>
                    </a:cubicBezTo>
                    <a:cubicBezTo>
                      <a:pt x="365" y="0"/>
                      <a:pt x="470" y="106"/>
                      <a:pt x="470" y="235"/>
                    </a:cubicBezTo>
                    <a:lnTo>
                      <a:pt x="470" y="774"/>
                    </a:lnTo>
                    <a:cubicBezTo>
                      <a:pt x="470" y="904"/>
                      <a:pt x="365" y="1009"/>
                      <a:pt x="235" y="10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6000" tIns="216000" rIns="3600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1" name="Rechteck: diagonal liegende Ecken abgerundet 90">
              <a:extLst>
                <a:ext uri="{FF2B5EF4-FFF2-40B4-BE49-F238E27FC236}">
                  <a16:creationId xmlns:a16="http://schemas.microsoft.com/office/drawing/2014/main" id="{E99FD7B1-B530-B0F3-B3EE-DE9CBE7312AC}"/>
                </a:ext>
              </a:extLst>
            </p:cNvPr>
            <p:cNvSpPr/>
            <p:nvPr/>
          </p:nvSpPr>
          <p:spPr>
            <a:xfrm>
              <a:off x="1455089" y="4363247"/>
              <a:ext cx="1532770" cy="1077281"/>
            </a:xfrm>
            <a:prstGeom prst="round2DiagRect">
              <a:avLst>
                <a:gd name="adj1" fmla="val 47536"/>
                <a:gd name="adj2" fmla="val 0"/>
              </a:avLst>
            </a:prstGeom>
            <a:solidFill>
              <a:schemeClr val="bg1"/>
            </a:solidFill>
            <a:ln w="41275">
              <a:solidFill>
                <a:srgbClr val="3240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12. Klasse</a:t>
              </a:r>
            </a:p>
          </p:txBody>
        </p:sp>
      </p:grpSp>
      <p:sp>
        <p:nvSpPr>
          <p:cNvPr id="167" name="Rechteck 166">
            <a:extLst>
              <a:ext uri="{FF2B5EF4-FFF2-40B4-BE49-F238E27FC236}">
                <a16:creationId xmlns:a16="http://schemas.microsoft.com/office/drawing/2014/main" id="{6F9420E2-C0A8-74C5-A997-0A97E9EE3CFA}"/>
              </a:ext>
            </a:extLst>
          </p:cNvPr>
          <p:cNvSpPr/>
          <p:nvPr/>
        </p:nvSpPr>
        <p:spPr>
          <a:xfrm>
            <a:off x="2343127" y="5463783"/>
            <a:ext cx="9601650" cy="914400"/>
          </a:xfrm>
          <a:prstGeom prst="rect">
            <a:avLst/>
          </a:prstGeom>
          <a:solidFill>
            <a:schemeClr val="bg1"/>
          </a:solidFill>
          <a:ln w="41275">
            <a:solidFill>
              <a:srgbClr val="3240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Abschluss: </a:t>
            </a:r>
          </a:p>
          <a:p>
            <a:pPr algn="ctr"/>
            <a:r>
              <a:rPr lang="de-DE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schriftliche Prüfungen in den Kernfächern und ggfs. mündliche Prüfungen</a:t>
            </a:r>
          </a:p>
        </p:txBody>
      </p:sp>
      <p:grpSp>
        <p:nvGrpSpPr>
          <p:cNvPr id="168" name="Gruppieren 167">
            <a:extLst>
              <a:ext uri="{FF2B5EF4-FFF2-40B4-BE49-F238E27FC236}">
                <a16:creationId xmlns:a16="http://schemas.microsoft.com/office/drawing/2014/main" id="{1B1EC0D5-6109-F1F9-C85C-08C7577A47AC}"/>
              </a:ext>
            </a:extLst>
          </p:cNvPr>
          <p:cNvGrpSpPr/>
          <p:nvPr/>
        </p:nvGrpSpPr>
        <p:grpSpPr>
          <a:xfrm>
            <a:off x="1684742" y="1281916"/>
            <a:ext cx="5386775" cy="1233804"/>
            <a:chOff x="97242" y="1066619"/>
            <a:chExt cx="5386775" cy="1233804"/>
          </a:xfrm>
        </p:grpSpPr>
        <p:sp>
          <p:nvSpPr>
            <p:cNvPr id="169" name="Rechteck: abgerundete Ecken 168">
              <a:extLst>
                <a:ext uri="{FF2B5EF4-FFF2-40B4-BE49-F238E27FC236}">
                  <a16:creationId xmlns:a16="http://schemas.microsoft.com/office/drawing/2014/main" id="{728CC912-9E0A-1471-621D-C6327A9FC76A}"/>
                </a:ext>
              </a:extLst>
            </p:cNvPr>
            <p:cNvSpPr/>
            <p:nvPr/>
          </p:nvSpPr>
          <p:spPr>
            <a:xfrm>
              <a:off x="97242" y="1066619"/>
              <a:ext cx="1381755" cy="1233804"/>
            </a:xfrm>
            <a:prstGeom prst="roundRect">
              <a:avLst/>
            </a:prstGeom>
            <a:solidFill>
              <a:schemeClr val="bg1"/>
            </a:solidFill>
            <a:ln w="41275">
              <a:solidFill>
                <a:srgbClr val="3240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Praktika 1.8.24 bis 31.7.25</a:t>
              </a:r>
            </a:p>
          </p:txBody>
        </p:sp>
        <p:sp>
          <p:nvSpPr>
            <p:cNvPr id="170" name="Freihandform: Form 169">
              <a:extLst>
                <a:ext uri="{FF2B5EF4-FFF2-40B4-BE49-F238E27FC236}">
                  <a16:creationId xmlns:a16="http://schemas.microsoft.com/office/drawing/2014/main" id="{5B120800-078B-D4C5-06A1-BCFACE7EBAFA}"/>
                </a:ext>
              </a:extLst>
            </p:cNvPr>
            <p:cNvSpPr/>
            <p:nvPr/>
          </p:nvSpPr>
          <p:spPr>
            <a:xfrm>
              <a:off x="1475117" y="1609939"/>
              <a:ext cx="4008900" cy="313752"/>
            </a:xfrm>
            <a:custGeom>
              <a:avLst/>
              <a:gdLst>
                <a:gd name="connsiteX0" fmla="*/ 0 w 4097720"/>
                <a:gd name="connsiteY0" fmla="*/ 112112 h 465795"/>
                <a:gd name="connsiteX1" fmla="*/ 1751162 w 4097720"/>
                <a:gd name="connsiteY1" fmla="*/ 8595 h 465795"/>
                <a:gd name="connsiteX2" fmla="*/ 3709358 w 4097720"/>
                <a:gd name="connsiteY2" fmla="*/ 310519 h 465795"/>
                <a:gd name="connsiteX3" fmla="*/ 4097547 w 4097720"/>
                <a:gd name="connsiteY3" fmla="*/ 465795 h 46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720" h="465795">
                  <a:moveTo>
                    <a:pt x="0" y="112112"/>
                  </a:moveTo>
                  <a:cubicBezTo>
                    <a:pt x="566468" y="43819"/>
                    <a:pt x="1132936" y="-24473"/>
                    <a:pt x="1751162" y="8595"/>
                  </a:cubicBezTo>
                  <a:cubicBezTo>
                    <a:pt x="2369388" y="41663"/>
                    <a:pt x="3318294" y="234319"/>
                    <a:pt x="3709358" y="310519"/>
                  </a:cubicBezTo>
                  <a:cubicBezTo>
                    <a:pt x="4100422" y="386719"/>
                    <a:pt x="4098984" y="426257"/>
                    <a:pt x="4097547" y="465795"/>
                  </a:cubicBezTo>
                </a:path>
              </a:pathLst>
            </a:custGeom>
            <a:solidFill>
              <a:schemeClr val="bg1"/>
            </a:solidFill>
            <a:ln w="41275">
              <a:solidFill>
                <a:srgbClr val="3240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6" name="Freeform: Shape 14">
            <a:extLst>
              <a:ext uri="{FF2B5EF4-FFF2-40B4-BE49-F238E27FC236}">
                <a16:creationId xmlns:a16="http://schemas.microsoft.com/office/drawing/2014/main" id="{9C28FA1B-5A92-CE19-139E-A853DBEA3931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77" name="Freeform: Shape 59">
            <a:extLst>
              <a:ext uri="{FF2B5EF4-FFF2-40B4-BE49-F238E27FC236}">
                <a16:creationId xmlns:a16="http://schemas.microsoft.com/office/drawing/2014/main" id="{1AA7CFEB-30CB-FED8-276E-07245706AD55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78" name="Grafik 177">
            <a:extLst>
              <a:ext uri="{FF2B5EF4-FFF2-40B4-BE49-F238E27FC236}">
                <a16:creationId xmlns:a16="http://schemas.microsoft.com/office/drawing/2014/main" id="{F467E68E-FA73-8B70-291E-FB61AEB27E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4"/>
          <a:stretch/>
        </p:blipFill>
        <p:spPr>
          <a:xfrm>
            <a:off x="-243588" y="-13732"/>
            <a:ext cx="2297789" cy="6862575"/>
          </a:xfrm>
          <a:prstGeom prst="rect">
            <a:avLst/>
          </a:prstGeom>
        </p:spPr>
      </p:pic>
      <p:sp>
        <p:nvSpPr>
          <p:cNvPr id="179" name="Freeform: Shape 13">
            <a:extLst>
              <a:ext uri="{FF2B5EF4-FFF2-40B4-BE49-F238E27FC236}">
                <a16:creationId xmlns:a16="http://schemas.microsoft.com/office/drawing/2014/main" id="{C008C3BB-CF6D-1FF1-799B-5B87657FFC6A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81" name="Picture 2" descr="Startseite">
            <a:extLst>
              <a:ext uri="{FF2B5EF4-FFF2-40B4-BE49-F238E27FC236}">
                <a16:creationId xmlns:a16="http://schemas.microsoft.com/office/drawing/2014/main" id="{35E3EE23-FC23-FEE0-A0E1-484D499BA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79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rafik 173">
            <a:extLst>
              <a:ext uri="{FF2B5EF4-FFF2-40B4-BE49-F238E27FC236}">
                <a16:creationId xmlns:a16="http://schemas.microsoft.com/office/drawing/2014/main" id="{02EF6D4A-52D9-68A8-F2D0-47051E5A62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"/>
          <a:stretch/>
        </p:blipFill>
        <p:spPr>
          <a:xfrm>
            <a:off x="604007" y="1003301"/>
            <a:ext cx="11587993" cy="5854700"/>
          </a:xfrm>
          <a:prstGeom prst="rect">
            <a:avLst/>
          </a:prstGeom>
        </p:spPr>
      </p:pic>
      <p:sp>
        <p:nvSpPr>
          <p:cNvPr id="175" name="Rechteck 174">
            <a:extLst>
              <a:ext uri="{FF2B5EF4-FFF2-40B4-BE49-F238E27FC236}">
                <a16:creationId xmlns:a16="http://schemas.microsoft.com/office/drawing/2014/main" id="{8C68959E-F088-3894-AEF9-30572A53DAD9}"/>
              </a:ext>
            </a:extLst>
          </p:cNvPr>
          <p:cNvSpPr/>
          <p:nvPr/>
        </p:nvSpPr>
        <p:spPr>
          <a:xfrm>
            <a:off x="614296" y="1003301"/>
            <a:ext cx="11577704" cy="58546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67B6B8-4118-91C0-584E-5EEB25FD6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ist der Unterricht organisiert</a:t>
            </a:r>
            <a:endParaRPr lang="de-DE" dirty="0"/>
          </a:p>
        </p:txBody>
      </p:sp>
      <p:sp>
        <p:nvSpPr>
          <p:cNvPr id="176" name="Freeform: Shape 14">
            <a:extLst>
              <a:ext uri="{FF2B5EF4-FFF2-40B4-BE49-F238E27FC236}">
                <a16:creationId xmlns:a16="http://schemas.microsoft.com/office/drawing/2014/main" id="{9C28FA1B-5A92-CE19-139E-A853DBEA3931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78" name="Grafik 177">
            <a:extLst>
              <a:ext uri="{FF2B5EF4-FFF2-40B4-BE49-F238E27FC236}">
                <a16:creationId xmlns:a16="http://schemas.microsoft.com/office/drawing/2014/main" id="{F467E68E-FA73-8B70-291E-FB61AEB27E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34"/>
          <a:stretch/>
        </p:blipFill>
        <p:spPr>
          <a:xfrm>
            <a:off x="-243588" y="-13732"/>
            <a:ext cx="2297789" cy="6862575"/>
          </a:xfrm>
          <a:prstGeom prst="rect">
            <a:avLst/>
          </a:prstGeom>
        </p:spPr>
      </p:pic>
      <p:grpSp>
        <p:nvGrpSpPr>
          <p:cNvPr id="183" name="Gruppieren 182">
            <a:extLst>
              <a:ext uri="{FF2B5EF4-FFF2-40B4-BE49-F238E27FC236}">
                <a16:creationId xmlns:a16="http://schemas.microsoft.com/office/drawing/2014/main" id="{7E7283AE-B07C-FDA8-2A89-F4C9ACEDEC15}"/>
              </a:ext>
            </a:extLst>
          </p:cNvPr>
          <p:cNvGrpSpPr/>
          <p:nvPr/>
        </p:nvGrpSpPr>
        <p:grpSpPr>
          <a:xfrm>
            <a:off x="7720236" y="1727422"/>
            <a:ext cx="3557933" cy="1983607"/>
            <a:chOff x="5681988" y="1648733"/>
            <a:chExt cx="3973672" cy="2230837"/>
          </a:xfrm>
          <a:solidFill>
            <a:srgbClr val="021C57"/>
          </a:solidFill>
        </p:grpSpPr>
        <p:sp>
          <p:nvSpPr>
            <p:cNvPr id="184" name="Rechteck 183">
              <a:extLst>
                <a:ext uri="{FF2B5EF4-FFF2-40B4-BE49-F238E27FC236}">
                  <a16:creationId xmlns:a16="http://schemas.microsoft.com/office/drawing/2014/main" id="{587FC0C0-D8B0-A38F-C71F-6210B96C7CCE}"/>
                </a:ext>
              </a:extLst>
            </p:cNvPr>
            <p:cNvSpPr/>
            <p:nvPr/>
          </p:nvSpPr>
          <p:spPr>
            <a:xfrm rot="1029735">
              <a:off x="6678158" y="1648733"/>
              <a:ext cx="2977502" cy="2167228"/>
            </a:xfrm>
            <a:prstGeom prst="rect">
              <a:avLst/>
            </a:prstGeom>
            <a:grpFill/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Fachrichtung</a:t>
              </a:r>
              <a:br>
                <a:rPr lang="de-DE" sz="28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8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Wirtschaft und Verwaltung</a:t>
              </a:r>
              <a:br>
                <a:rPr lang="de-DE" sz="28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80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(4h/12h)</a:t>
              </a:r>
            </a:p>
          </p:txBody>
        </p:sp>
        <p:cxnSp>
          <p:nvCxnSpPr>
            <p:cNvPr id="185" name="Verbinder: gekrümmt 184">
              <a:extLst>
                <a:ext uri="{FF2B5EF4-FFF2-40B4-BE49-F238E27FC236}">
                  <a16:creationId xmlns:a16="http://schemas.microsoft.com/office/drawing/2014/main" id="{FFED8F55-A321-A07C-DD28-4CD3CBCEA3F7}"/>
                </a:ext>
              </a:extLst>
            </p:cNvPr>
            <p:cNvCxnSpPr>
              <a:cxnSpLocks/>
              <a:stCxn id="184" idx="1"/>
            </p:cNvCxnSpPr>
            <p:nvPr/>
          </p:nvCxnSpPr>
          <p:spPr>
            <a:xfrm rot="10800000" flipV="1">
              <a:off x="5681988" y="2293048"/>
              <a:ext cx="1062460" cy="1586522"/>
            </a:xfrm>
            <a:prstGeom prst="curvedConnector2">
              <a:avLst/>
            </a:prstGeom>
            <a:grpFill/>
            <a:ln w="31750">
              <a:solidFill>
                <a:schemeClr val="accent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uppieren 185">
            <a:extLst>
              <a:ext uri="{FF2B5EF4-FFF2-40B4-BE49-F238E27FC236}">
                <a16:creationId xmlns:a16="http://schemas.microsoft.com/office/drawing/2014/main" id="{ABB3C379-AA6B-657A-BC22-B1449D795E8D}"/>
              </a:ext>
            </a:extLst>
          </p:cNvPr>
          <p:cNvGrpSpPr/>
          <p:nvPr/>
        </p:nvGrpSpPr>
        <p:grpSpPr>
          <a:xfrm>
            <a:off x="2712806" y="1769295"/>
            <a:ext cx="3993316" cy="1946229"/>
            <a:chOff x="658171" y="1690606"/>
            <a:chExt cx="4459929" cy="2188801"/>
          </a:xfrm>
        </p:grpSpPr>
        <p:sp>
          <p:nvSpPr>
            <p:cNvPr id="187" name="Rechteck 186">
              <a:extLst>
                <a:ext uri="{FF2B5EF4-FFF2-40B4-BE49-F238E27FC236}">
                  <a16:creationId xmlns:a16="http://schemas.microsoft.com/office/drawing/2014/main" id="{1E447549-E6D6-0F2B-C05B-83190D67F6C4}"/>
                </a:ext>
              </a:extLst>
            </p:cNvPr>
            <p:cNvSpPr/>
            <p:nvPr/>
          </p:nvSpPr>
          <p:spPr>
            <a:xfrm rot="20570643">
              <a:off x="658171" y="1690606"/>
              <a:ext cx="2978463" cy="2087959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8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Fachrichtung</a:t>
              </a:r>
              <a:br>
                <a:rPr lang="de-DE" sz="28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8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Gesundheit und Pflege</a:t>
              </a:r>
              <a:br>
                <a:rPr lang="de-DE" sz="28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8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(4h/12h)</a:t>
              </a:r>
            </a:p>
          </p:txBody>
        </p:sp>
        <p:cxnSp>
          <p:nvCxnSpPr>
            <p:cNvPr id="188" name="Verbinder: gekrümmt 187">
              <a:extLst>
                <a:ext uri="{FF2B5EF4-FFF2-40B4-BE49-F238E27FC236}">
                  <a16:creationId xmlns:a16="http://schemas.microsoft.com/office/drawing/2014/main" id="{B928E877-D063-AE0D-5F3E-3FC5303E372D}"/>
                </a:ext>
              </a:extLst>
            </p:cNvPr>
            <p:cNvCxnSpPr>
              <a:cxnSpLocks/>
              <a:stCxn id="187" idx="3"/>
            </p:cNvCxnSpPr>
            <p:nvPr/>
          </p:nvCxnSpPr>
          <p:spPr>
            <a:xfrm>
              <a:off x="3570371" y="2295302"/>
              <a:ext cx="1547729" cy="1584105"/>
            </a:xfrm>
            <a:prstGeom prst="curvedConnector2">
              <a:avLst/>
            </a:prstGeom>
            <a:ln w="31750">
              <a:solidFill>
                <a:srgbClr val="92D05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7" name="Freeform: Shape 59">
            <a:extLst>
              <a:ext uri="{FF2B5EF4-FFF2-40B4-BE49-F238E27FC236}">
                <a16:creationId xmlns:a16="http://schemas.microsoft.com/office/drawing/2014/main" id="{E748D0A0-5CA8-07BC-9036-A77D49DA245A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171" name="Gruppieren 170">
            <a:extLst>
              <a:ext uri="{FF2B5EF4-FFF2-40B4-BE49-F238E27FC236}">
                <a16:creationId xmlns:a16="http://schemas.microsoft.com/office/drawing/2014/main" id="{447F5A5C-E0F9-B370-0570-83ECBA5A7577}"/>
              </a:ext>
            </a:extLst>
          </p:cNvPr>
          <p:cNvGrpSpPr/>
          <p:nvPr/>
        </p:nvGrpSpPr>
        <p:grpSpPr>
          <a:xfrm>
            <a:off x="2417161" y="5131903"/>
            <a:ext cx="9643876" cy="1043430"/>
            <a:chOff x="149860" y="5053213"/>
            <a:chExt cx="10770747" cy="1173480"/>
          </a:xfrm>
        </p:grpSpPr>
        <p:sp>
          <p:nvSpPr>
            <p:cNvPr id="172" name="Rechteck 171">
              <a:extLst>
                <a:ext uri="{FF2B5EF4-FFF2-40B4-BE49-F238E27FC236}">
                  <a16:creationId xmlns:a16="http://schemas.microsoft.com/office/drawing/2014/main" id="{4A000B35-AC10-C92C-D9D7-5FE87310AC62}"/>
                </a:ext>
              </a:extLst>
            </p:cNvPr>
            <p:cNvSpPr/>
            <p:nvPr/>
          </p:nvSpPr>
          <p:spPr>
            <a:xfrm>
              <a:off x="149860" y="5053213"/>
              <a:ext cx="1383031" cy="11734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Kern-fächer</a:t>
              </a:r>
            </a:p>
          </p:txBody>
        </p:sp>
        <p:sp>
          <p:nvSpPr>
            <p:cNvPr id="173" name="Rechteck 172">
              <a:extLst>
                <a:ext uri="{FF2B5EF4-FFF2-40B4-BE49-F238E27FC236}">
                  <a16:creationId xmlns:a16="http://schemas.microsoft.com/office/drawing/2014/main" id="{839FE27B-622D-59C2-F81E-086F00C49CB8}"/>
                </a:ext>
              </a:extLst>
            </p:cNvPr>
            <p:cNvSpPr/>
            <p:nvPr/>
          </p:nvSpPr>
          <p:spPr>
            <a:xfrm>
              <a:off x="1536362" y="5053213"/>
              <a:ext cx="3120389" cy="11734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Mathematik</a:t>
              </a:r>
            </a:p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(2h+1h/4h+1h)</a:t>
              </a:r>
            </a:p>
          </p:txBody>
        </p:sp>
        <p:sp>
          <p:nvSpPr>
            <p:cNvPr id="181" name="Rechteck 180">
              <a:extLst>
                <a:ext uri="{FF2B5EF4-FFF2-40B4-BE49-F238E27FC236}">
                  <a16:creationId xmlns:a16="http://schemas.microsoft.com/office/drawing/2014/main" id="{C09428E2-2410-DC44-5929-974540DDF389}"/>
                </a:ext>
              </a:extLst>
            </p:cNvPr>
            <p:cNvSpPr/>
            <p:nvPr/>
          </p:nvSpPr>
          <p:spPr>
            <a:xfrm>
              <a:off x="4666555" y="5053213"/>
              <a:ext cx="3120390" cy="11734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Deutsch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(2h+1h/4h+1h)</a:t>
              </a:r>
            </a:p>
          </p:txBody>
        </p:sp>
        <p:sp>
          <p:nvSpPr>
            <p:cNvPr id="182" name="Rechteck 181">
              <a:extLst>
                <a:ext uri="{FF2B5EF4-FFF2-40B4-BE49-F238E27FC236}">
                  <a16:creationId xmlns:a16="http://schemas.microsoft.com/office/drawing/2014/main" id="{FD0C93CC-E3AA-4F18-C2EB-B9C97FCAD026}"/>
                </a:ext>
              </a:extLst>
            </p:cNvPr>
            <p:cNvSpPr/>
            <p:nvPr/>
          </p:nvSpPr>
          <p:spPr>
            <a:xfrm>
              <a:off x="7791164" y="5053213"/>
              <a:ext cx="3129443" cy="117348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Englisch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(2h+1h/4h+1h)</a:t>
              </a:r>
            </a:p>
          </p:txBody>
        </p:sp>
      </p:grpSp>
      <p:grpSp>
        <p:nvGrpSpPr>
          <p:cNvPr id="189" name="Gruppieren 188">
            <a:extLst>
              <a:ext uri="{FF2B5EF4-FFF2-40B4-BE49-F238E27FC236}">
                <a16:creationId xmlns:a16="http://schemas.microsoft.com/office/drawing/2014/main" id="{DA084295-3659-C002-1F9F-4EA0F8129155}"/>
              </a:ext>
            </a:extLst>
          </p:cNvPr>
          <p:cNvGrpSpPr/>
          <p:nvPr/>
        </p:nvGrpSpPr>
        <p:grpSpPr>
          <a:xfrm>
            <a:off x="2417185" y="3958260"/>
            <a:ext cx="9644532" cy="1043430"/>
            <a:chOff x="149860" y="3879570"/>
            <a:chExt cx="10771479" cy="1173480"/>
          </a:xfrm>
        </p:grpSpPr>
        <p:sp>
          <p:nvSpPr>
            <p:cNvPr id="190" name="Rechteck 189">
              <a:extLst>
                <a:ext uri="{FF2B5EF4-FFF2-40B4-BE49-F238E27FC236}">
                  <a16:creationId xmlns:a16="http://schemas.microsoft.com/office/drawing/2014/main" id="{75C4F031-ABE5-2F53-6F6F-A58A5A1F0351}"/>
                </a:ext>
              </a:extLst>
            </p:cNvPr>
            <p:cNvSpPr/>
            <p:nvPr/>
          </p:nvSpPr>
          <p:spPr>
            <a:xfrm>
              <a:off x="149860" y="3879570"/>
              <a:ext cx="1383030" cy="1173480"/>
            </a:xfrm>
            <a:prstGeom prst="rect">
              <a:avLst/>
            </a:pr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Grund-fächer</a:t>
              </a:r>
            </a:p>
          </p:txBody>
        </p:sp>
        <p:sp>
          <p:nvSpPr>
            <p:cNvPr id="191" name="Rechteck 190">
              <a:extLst>
                <a:ext uri="{FF2B5EF4-FFF2-40B4-BE49-F238E27FC236}">
                  <a16:creationId xmlns:a16="http://schemas.microsoft.com/office/drawing/2014/main" id="{EB403756-0377-188C-5CFF-7FD34EBAE3C4}"/>
                </a:ext>
              </a:extLst>
            </p:cNvPr>
            <p:cNvSpPr/>
            <p:nvPr/>
          </p:nvSpPr>
          <p:spPr>
            <a:xfrm>
              <a:off x="1532890" y="3879570"/>
              <a:ext cx="1877544" cy="1173480"/>
            </a:xfrm>
            <a:prstGeom prst="rect">
              <a:avLst/>
            </a:pr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Sport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(0h/2h)</a:t>
              </a:r>
            </a:p>
          </p:txBody>
        </p:sp>
        <p:sp>
          <p:nvSpPr>
            <p:cNvPr id="192" name="Rechteck 191">
              <a:extLst>
                <a:ext uri="{FF2B5EF4-FFF2-40B4-BE49-F238E27FC236}">
                  <a16:creationId xmlns:a16="http://schemas.microsoft.com/office/drawing/2014/main" id="{879B095A-95BC-FC19-C92D-84302E05FD0A}"/>
                </a:ext>
              </a:extLst>
            </p:cNvPr>
            <p:cNvSpPr/>
            <p:nvPr/>
          </p:nvSpPr>
          <p:spPr>
            <a:xfrm>
              <a:off x="3410434" y="3879570"/>
              <a:ext cx="1877544" cy="1173480"/>
            </a:xfrm>
            <a:prstGeom prst="rect">
              <a:avLst/>
            </a:pr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Religion/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Ethik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(1/1)</a:t>
              </a:r>
            </a:p>
          </p:txBody>
        </p:sp>
        <p:sp>
          <p:nvSpPr>
            <p:cNvPr id="193" name="Rechteck 192">
              <a:extLst>
                <a:ext uri="{FF2B5EF4-FFF2-40B4-BE49-F238E27FC236}">
                  <a16:creationId xmlns:a16="http://schemas.microsoft.com/office/drawing/2014/main" id="{57670133-CB43-3D2E-1604-1D8C1CD678CF}"/>
                </a:ext>
              </a:extLst>
            </p:cNvPr>
            <p:cNvSpPr/>
            <p:nvPr/>
          </p:nvSpPr>
          <p:spPr>
            <a:xfrm>
              <a:off x="5287977" y="3879570"/>
              <a:ext cx="1877544" cy="1173480"/>
            </a:xfrm>
            <a:prstGeom prst="rect">
              <a:avLst/>
            </a:pr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Sozialkunde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(1/1)</a:t>
              </a:r>
            </a:p>
          </p:txBody>
        </p:sp>
        <p:sp>
          <p:nvSpPr>
            <p:cNvPr id="194" name="Rechteck 193">
              <a:extLst>
                <a:ext uri="{FF2B5EF4-FFF2-40B4-BE49-F238E27FC236}">
                  <a16:creationId xmlns:a16="http://schemas.microsoft.com/office/drawing/2014/main" id="{0A73FB25-7D88-B851-EC81-145D4D85434F}"/>
                </a:ext>
              </a:extLst>
            </p:cNvPr>
            <p:cNvSpPr/>
            <p:nvPr/>
          </p:nvSpPr>
          <p:spPr>
            <a:xfrm>
              <a:off x="7165521" y="3879570"/>
              <a:ext cx="1877544" cy="1173480"/>
            </a:xfrm>
            <a:prstGeom prst="rect">
              <a:avLst/>
            </a:pr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Chemie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(0h/2h)</a:t>
              </a:r>
            </a:p>
          </p:txBody>
        </p:sp>
        <p:sp>
          <p:nvSpPr>
            <p:cNvPr id="195" name="Rechteck 194">
              <a:extLst>
                <a:ext uri="{FF2B5EF4-FFF2-40B4-BE49-F238E27FC236}">
                  <a16:creationId xmlns:a16="http://schemas.microsoft.com/office/drawing/2014/main" id="{851CD202-3FCD-0327-374D-4E2D1ADF8F1A}"/>
                </a:ext>
              </a:extLst>
            </p:cNvPr>
            <p:cNvSpPr/>
            <p:nvPr/>
          </p:nvSpPr>
          <p:spPr>
            <a:xfrm>
              <a:off x="9043795" y="3879570"/>
              <a:ext cx="1877544" cy="1173480"/>
            </a:xfrm>
            <a:prstGeom prst="rect">
              <a:avLst/>
            </a:pr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Französisch (freiwillig)</a:t>
              </a:r>
              <a:b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de-DE" sz="24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(2h/2h)</a:t>
              </a:r>
            </a:p>
          </p:txBody>
        </p:sp>
      </p:grpSp>
      <p:sp>
        <p:nvSpPr>
          <p:cNvPr id="179" name="Freeform: Shape 13">
            <a:extLst>
              <a:ext uri="{FF2B5EF4-FFF2-40B4-BE49-F238E27FC236}">
                <a16:creationId xmlns:a16="http://schemas.microsoft.com/office/drawing/2014/main" id="{C008C3BB-CF6D-1FF1-799B-5B87657FFC6A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98" name="Picture 2" descr="Startseite">
            <a:extLst>
              <a:ext uri="{FF2B5EF4-FFF2-40B4-BE49-F238E27FC236}">
                <a16:creationId xmlns:a16="http://schemas.microsoft.com/office/drawing/2014/main" id="{7FD8398C-22CD-9EC3-B44C-CEC0C47DF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44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67B6B8-4118-91C0-584E-5EEB25FD6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Das sind die Voraussetzungen</a:t>
            </a:r>
            <a:endParaRPr lang="de-DE" dirty="0"/>
          </a:p>
        </p:txBody>
      </p:sp>
      <p:sp>
        <p:nvSpPr>
          <p:cNvPr id="176" name="Freeform: Shape 14">
            <a:extLst>
              <a:ext uri="{FF2B5EF4-FFF2-40B4-BE49-F238E27FC236}">
                <a16:creationId xmlns:a16="http://schemas.microsoft.com/office/drawing/2014/main" id="{9C28FA1B-5A92-CE19-139E-A853DBEA3931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8" name="Grafik 177">
            <a:extLst>
              <a:ext uri="{FF2B5EF4-FFF2-40B4-BE49-F238E27FC236}">
                <a16:creationId xmlns:a16="http://schemas.microsoft.com/office/drawing/2014/main" id="{F467E68E-FA73-8B70-291E-FB61AEB27E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4"/>
          <a:stretch/>
        </p:blipFill>
        <p:spPr>
          <a:xfrm>
            <a:off x="-243588" y="-13732"/>
            <a:ext cx="2297789" cy="6862575"/>
          </a:xfrm>
          <a:prstGeom prst="rect">
            <a:avLst/>
          </a:prstGeom>
        </p:spPr>
      </p:pic>
      <p:sp>
        <p:nvSpPr>
          <p:cNvPr id="179" name="Freeform: Shape 13">
            <a:extLst>
              <a:ext uri="{FF2B5EF4-FFF2-40B4-BE49-F238E27FC236}">
                <a16:creationId xmlns:a16="http://schemas.microsoft.com/office/drawing/2014/main" id="{C008C3BB-CF6D-1FF1-799B-5B87657FFC6A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14EDFF14-5181-F12C-E8A6-7F16E4F0E0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3247473"/>
              </p:ext>
            </p:extLst>
          </p:nvPr>
        </p:nvGraphicFramePr>
        <p:xfrm>
          <a:off x="2244065" y="1559490"/>
          <a:ext cx="7250959" cy="480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Diagramm 19">
            <a:extLst>
              <a:ext uri="{FF2B5EF4-FFF2-40B4-BE49-F238E27FC236}">
                <a16:creationId xmlns:a16="http://schemas.microsoft.com/office/drawing/2014/main" id="{C140117F-4A18-30E7-0B47-B378DDCE0D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748670"/>
              </p:ext>
            </p:extLst>
          </p:nvPr>
        </p:nvGraphicFramePr>
        <p:xfrm>
          <a:off x="9663830" y="1592958"/>
          <a:ext cx="2195805" cy="480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1" name="Picture 2" descr="Startseite">
            <a:extLst>
              <a:ext uri="{FF2B5EF4-FFF2-40B4-BE49-F238E27FC236}">
                <a16:creationId xmlns:a16="http://schemas.microsoft.com/office/drawing/2014/main" id="{3A79C043-DD8C-EFF6-D1D4-5F48CEB6F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007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67B6B8-4118-91C0-584E-5EEB25FD6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Das sind die Voraussetzungen</a:t>
            </a:r>
            <a:endParaRPr lang="de-DE" dirty="0"/>
          </a:p>
        </p:txBody>
      </p:sp>
      <p:sp>
        <p:nvSpPr>
          <p:cNvPr id="176" name="Freeform: Shape 14">
            <a:extLst>
              <a:ext uri="{FF2B5EF4-FFF2-40B4-BE49-F238E27FC236}">
                <a16:creationId xmlns:a16="http://schemas.microsoft.com/office/drawing/2014/main" id="{9C28FA1B-5A92-CE19-139E-A853DBEA3931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14EDFF14-5181-F12C-E8A6-7F16E4F0E0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446112"/>
              </p:ext>
            </p:extLst>
          </p:nvPr>
        </p:nvGraphicFramePr>
        <p:xfrm>
          <a:off x="2244065" y="1559490"/>
          <a:ext cx="7250959" cy="480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8" name="Grafik 177">
            <a:extLst>
              <a:ext uri="{FF2B5EF4-FFF2-40B4-BE49-F238E27FC236}">
                <a16:creationId xmlns:a16="http://schemas.microsoft.com/office/drawing/2014/main" id="{F467E68E-FA73-8B70-291E-FB61AEB27E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634"/>
          <a:stretch/>
        </p:blipFill>
        <p:spPr>
          <a:xfrm>
            <a:off x="-243588" y="-13732"/>
            <a:ext cx="2297789" cy="6862575"/>
          </a:xfrm>
          <a:prstGeom prst="rect">
            <a:avLst/>
          </a:prstGeom>
        </p:spPr>
      </p:pic>
      <p:sp>
        <p:nvSpPr>
          <p:cNvPr id="5" name="Freeform: Shape 59">
            <a:extLst>
              <a:ext uri="{FF2B5EF4-FFF2-40B4-BE49-F238E27FC236}">
                <a16:creationId xmlns:a16="http://schemas.microsoft.com/office/drawing/2014/main" id="{196DE3F0-8FC9-0E10-136A-2617E3C5133F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79" name="Freeform: Shape 13">
            <a:extLst>
              <a:ext uri="{FF2B5EF4-FFF2-40B4-BE49-F238E27FC236}">
                <a16:creationId xmlns:a16="http://schemas.microsoft.com/office/drawing/2014/main" id="{C008C3BB-CF6D-1FF1-799B-5B87657FFC6A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CF71E6F-0EE0-1503-888C-A45AA5DFE7C9}"/>
              </a:ext>
            </a:extLst>
          </p:cNvPr>
          <p:cNvSpPr txBox="1"/>
          <p:nvPr/>
        </p:nvSpPr>
        <p:spPr>
          <a:xfrm>
            <a:off x="1922931" y="1445189"/>
            <a:ext cx="9280426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2628" indent="-342900"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Bewerbung erfolgt jeweils bis 01.03. eines Jahres </a:t>
            </a:r>
            <a:b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für das kommende Schuljahr</a:t>
            </a:r>
            <a:b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628" indent="-342900"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Einzureichende Unterlagen:</a:t>
            </a:r>
          </a:p>
          <a:p>
            <a:pPr marL="772668" lvl="1" indent="-342900"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beglaubigtes Halbjahreszeugnis </a:t>
            </a:r>
            <a:b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oder Abschlusszeugnis der 10. Klasse </a:t>
            </a:r>
          </a:p>
          <a:p>
            <a:pPr marL="772668" lvl="1" indent="-342900"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Lebenslauf mit Foto</a:t>
            </a:r>
          </a:p>
          <a:p>
            <a:pPr marL="772668" lvl="1" indent="-342900"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Abstammungs-/Geburtsurkunde</a:t>
            </a:r>
          </a:p>
          <a:p>
            <a:pPr marL="772668" lvl="1" indent="-342900">
              <a:buFont typeface="Arial" panose="020B0604020202020204" pitchFamily="34" charset="0"/>
              <a:buChar char="•"/>
              <a:defRPr/>
            </a:pP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Anmeldeformular unserer Schule </a:t>
            </a:r>
            <a:b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Download unter: </a:t>
            </a:r>
            <a:r>
              <a:rPr lang="de-DE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www.rochus-realschule.de</a:t>
            </a:r>
            <a:endParaRPr lang="de-DE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9768" lvl="1">
              <a:defRPr/>
            </a:pPr>
            <a:endParaRPr lang="de-DE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628" indent="-342900">
              <a:buFont typeface="Arial" panose="020B0604020202020204" pitchFamily="34" charset="0"/>
              <a:buChar char="•"/>
              <a:defRPr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Vergabe der Schulplätze nach Notenschnitt </a:t>
            </a:r>
            <a:b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 letzten Zeugnisses</a:t>
            </a:r>
          </a:p>
        </p:txBody>
      </p:sp>
      <p:pic>
        <p:nvPicPr>
          <p:cNvPr id="8" name="Picture 2" descr="Startseite">
            <a:extLst>
              <a:ext uri="{FF2B5EF4-FFF2-40B4-BE49-F238E27FC236}">
                <a16:creationId xmlns:a16="http://schemas.microsoft.com/office/drawing/2014/main" id="{40730C9E-20DC-4BBD-4FE8-CCE207DCB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05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67B6B8-4118-91C0-584E-5EEB25FD6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Hier treffen wir uns wieder</a:t>
            </a:r>
          </a:p>
        </p:txBody>
      </p:sp>
      <p:sp>
        <p:nvSpPr>
          <p:cNvPr id="176" name="Freeform: Shape 14">
            <a:extLst>
              <a:ext uri="{FF2B5EF4-FFF2-40B4-BE49-F238E27FC236}">
                <a16:creationId xmlns:a16="http://schemas.microsoft.com/office/drawing/2014/main" id="{9C28FA1B-5A92-CE19-139E-A853DBEA3931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14EDFF14-5181-F12C-E8A6-7F16E4F0E02C}"/>
              </a:ext>
            </a:extLst>
          </p:cNvPr>
          <p:cNvGraphicFramePr/>
          <p:nvPr/>
        </p:nvGraphicFramePr>
        <p:xfrm>
          <a:off x="2244065" y="1559490"/>
          <a:ext cx="7250959" cy="480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8" name="Grafik 177">
            <a:extLst>
              <a:ext uri="{FF2B5EF4-FFF2-40B4-BE49-F238E27FC236}">
                <a16:creationId xmlns:a16="http://schemas.microsoft.com/office/drawing/2014/main" id="{F467E68E-FA73-8B70-291E-FB61AEB27E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634"/>
          <a:stretch/>
        </p:blipFill>
        <p:spPr>
          <a:xfrm>
            <a:off x="-243588" y="-13732"/>
            <a:ext cx="2297789" cy="6862575"/>
          </a:xfrm>
          <a:prstGeom prst="rect">
            <a:avLst/>
          </a:prstGeom>
        </p:spPr>
      </p:pic>
      <p:sp>
        <p:nvSpPr>
          <p:cNvPr id="5" name="Freeform: Shape 59">
            <a:extLst>
              <a:ext uri="{FF2B5EF4-FFF2-40B4-BE49-F238E27FC236}">
                <a16:creationId xmlns:a16="http://schemas.microsoft.com/office/drawing/2014/main" id="{196DE3F0-8FC9-0E10-136A-2617E3C5133F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79" name="Freeform: Shape 13">
            <a:extLst>
              <a:ext uri="{FF2B5EF4-FFF2-40B4-BE49-F238E27FC236}">
                <a16:creationId xmlns:a16="http://schemas.microsoft.com/office/drawing/2014/main" id="{C008C3BB-CF6D-1FF1-799B-5B87657FFC6A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323C042-36B2-CC97-244C-7F6FEE9946E2}"/>
              </a:ext>
            </a:extLst>
          </p:cNvPr>
          <p:cNvSpPr txBox="1"/>
          <p:nvPr/>
        </p:nvSpPr>
        <p:spPr>
          <a:xfrm>
            <a:off x="2297554" y="1333029"/>
            <a:ext cx="10806545" cy="5129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Informationsabend: Mittwoch, 15.11.2023, 19:00 Uhr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Tag der offenen Tür: Samstag, 13.01.2024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Persönliche Anmeldung: </a:t>
            </a:r>
            <a:b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Samstag, 27.01. und Montag 29.01.2024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Teilnahme am Unterricht der FOS nach Vereinbarung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Gespräche nach Vereinbarung</a:t>
            </a:r>
          </a:p>
        </p:txBody>
      </p:sp>
      <p:pic>
        <p:nvPicPr>
          <p:cNvPr id="9" name="Picture 2" descr="Startseite">
            <a:extLst>
              <a:ext uri="{FF2B5EF4-FFF2-40B4-BE49-F238E27FC236}">
                <a16:creationId xmlns:a16="http://schemas.microsoft.com/office/drawing/2014/main" id="{87AD9C82-6C40-2A7F-F4F2-E7814C3CD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0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67B6B8-4118-91C0-584E-5EEB25FD6F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So kommen wir in Kontakt</a:t>
            </a:r>
          </a:p>
        </p:txBody>
      </p:sp>
      <p:sp>
        <p:nvSpPr>
          <p:cNvPr id="176" name="Freeform: Shape 14">
            <a:extLst>
              <a:ext uri="{FF2B5EF4-FFF2-40B4-BE49-F238E27FC236}">
                <a16:creationId xmlns:a16="http://schemas.microsoft.com/office/drawing/2014/main" id="{9C28FA1B-5A92-CE19-139E-A853DBEA3931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14EDFF14-5181-F12C-E8A6-7F16E4F0E02C}"/>
              </a:ext>
            </a:extLst>
          </p:cNvPr>
          <p:cNvGraphicFramePr/>
          <p:nvPr/>
        </p:nvGraphicFramePr>
        <p:xfrm>
          <a:off x="2244065" y="1559490"/>
          <a:ext cx="7250959" cy="480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8" name="Grafik 177">
            <a:extLst>
              <a:ext uri="{FF2B5EF4-FFF2-40B4-BE49-F238E27FC236}">
                <a16:creationId xmlns:a16="http://schemas.microsoft.com/office/drawing/2014/main" id="{F467E68E-FA73-8B70-291E-FB61AEB27E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634"/>
          <a:stretch/>
        </p:blipFill>
        <p:spPr>
          <a:xfrm>
            <a:off x="-243588" y="-13732"/>
            <a:ext cx="2297789" cy="6862575"/>
          </a:xfrm>
          <a:prstGeom prst="rect">
            <a:avLst/>
          </a:prstGeom>
        </p:spPr>
      </p:pic>
      <p:sp>
        <p:nvSpPr>
          <p:cNvPr id="5" name="Freeform: Shape 59">
            <a:extLst>
              <a:ext uri="{FF2B5EF4-FFF2-40B4-BE49-F238E27FC236}">
                <a16:creationId xmlns:a16="http://schemas.microsoft.com/office/drawing/2014/main" id="{196DE3F0-8FC9-0E10-136A-2617E3C5133F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79" name="Freeform: Shape 13">
            <a:extLst>
              <a:ext uri="{FF2B5EF4-FFF2-40B4-BE49-F238E27FC236}">
                <a16:creationId xmlns:a16="http://schemas.microsoft.com/office/drawing/2014/main" id="{C008C3BB-CF6D-1FF1-799B-5B87657FFC6A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2422F2-4B0B-A7C4-C5D6-620D016B6892}"/>
              </a:ext>
            </a:extLst>
          </p:cNvPr>
          <p:cNvSpPr txBox="1">
            <a:spLocks/>
          </p:cNvSpPr>
          <p:nvPr/>
        </p:nvSpPr>
        <p:spPr>
          <a:xfrm>
            <a:off x="3525023" y="2018149"/>
            <a:ext cx="6919066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 Mail:</a:t>
            </a:r>
            <a:b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fos@rochus-realschule.de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per Telefon:</a:t>
            </a:r>
            <a:br>
              <a:rPr lang="de-D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06721/96354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de-DE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de-DE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Startseite">
            <a:extLst>
              <a:ext uri="{FF2B5EF4-FFF2-40B4-BE49-F238E27FC236}">
                <a16:creationId xmlns:a16="http://schemas.microsoft.com/office/drawing/2014/main" id="{2AB912D8-3713-BDC6-0206-DFD77D037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49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2207F53-A775-2247-8908-CE2FF371A7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" r="16859" b="644"/>
          <a:stretch/>
        </p:blipFill>
        <p:spPr>
          <a:xfrm>
            <a:off x="6555608" y="1"/>
            <a:ext cx="5636392" cy="6857999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A782301-FA1F-701B-CE8B-C2D22500B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703" y="350713"/>
            <a:ext cx="4411456" cy="744792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BD6AB84-2AA0-C2B3-E205-BEC41D760505}"/>
              </a:ext>
            </a:extLst>
          </p:cNvPr>
          <p:cNvSpPr/>
          <p:nvPr/>
        </p:nvSpPr>
        <p:spPr>
          <a:xfrm>
            <a:off x="6247581" y="1"/>
            <a:ext cx="2692050" cy="6860384"/>
          </a:xfrm>
          <a:custGeom>
            <a:avLst/>
            <a:gdLst>
              <a:gd name="connsiteX0" fmla="*/ 531314 w 2692050"/>
              <a:gd name="connsiteY0" fmla="*/ 3624364 h 6860384"/>
              <a:gd name="connsiteX1" fmla="*/ 2339605 w 2692050"/>
              <a:gd name="connsiteY1" fmla="*/ 6860384 h 6860384"/>
              <a:gd name="connsiteX2" fmla="*/ 1812545 w 2692050"/>
              <a:gd name="connsiteY2" fmla="*/ 6860384 h 6860384"/>
              <a:gd name="connsiteX3" fmla="*/ 0 w 2692050"/>
              <a:gd name="connsiteY3" fmla="*/ 3616894 h 6860384"/>
              <a:gd name="connsiteX4" fmla="*/ 2156379 w 2692050"/>
              <a:gd name="connsiteY4" fmla="*/ 0 h 6860384"/>
              <a:gd name="connsiteX5" fmla="*/ 2692050 w 2692050"/>
              <a:gd name="connsiteY5" fmla="*/ 0 h 6860384"/>
              <a:gd name="connsiteX6" fmla="*/ 531314 w 2692050"/>
              <a:gd name="connsiteY6" fmla="*/ 3624364 h 686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050" h="6860384">
                <a:moveTo>
                  <a:pt x="531314" y="3624364"/>
                </a:moveTo>
                <a:lnTo>
                  <a:pt x="2339605" y="6860384"/>
                </a:lnTo>
                <a:lnTo>
                  <a:pt x="1812545" y="6860384"/>
                </a:lnTo>
                <a:lnTo>
                  <a:pt x="0" y="3616894"/>
                </a:lnTo>
                <a:lnTo>
                  <a:pt x="2156379" y="0"/>
                </a:lnTo>
                <a:lnTo>
                  <a:pt x="2692050" y="0"/>
                </a:lnTo>
                <a:lnTo>
                  <a:pt x="531314" y="3624364"/>
                </a:lnTo>
                <a:close/>
              </a:path>
            </a:pathLst>
          </a:custGeom>
          <a:solidFill>
            <a:srgbClr val="E5E419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CB4D011C-40AB-C75A-F720-78FBC2071E64}"/>
              </a:ext>
            </a:extLst>
          </p:cNvPr>
          <p:cNvSpPr/>
          <p:nvPr/>
        </p:nvSpPr>
        <p:spPr>
          <a:xfrm>
            <a:off x="6227556" y="4495569"/>
            <a:ext cx="1812545" cy="2364816"/>
          </a:xfrm>
          <a:custGeom>
            <a:avLst/>
            <a:gdLst>
              <a:gd name="connsiteX0" fmla="*/ 1812545 w 1812545"/>
              <a:gd name="connsiteY0" fmla="*/ 2364816 h 2364816"/>
              <a:gd name="connsiteX1" fmla="*/ 861244 w 1812545"/>
              <a:gd name="connsiteY1" fmla="*/ 2364816 h 2364816"/>
              <a:gd name="connsiteX2" fmla="*/ 0 w 1812545"/>
              <a:gd name="connsiteY2" fmla="*/ 823686 h 2364816"/>
              <a:gd name="connsiteX3" fmla="*/ 491162 w 1812545"/>
              <a:gd name="connsiteY3" fmla="*/ 0 h 2364816"/>
              <a:gd name="connsiteX4" fmla="*/ 1812545 w 1812545"/>
              <a:gd name="connsiteY4" fmla="*/ 2364816 h 236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545" h="2364816">
                <a:moveTo>
                  <a:pt x="1812545" y="2364816"/>
                </a:moveTo>
                <a:lnTo>
                  <a:pt x="861244" y="2364816"/>
                </a:lnTo>
                <a:lnTo>
                  <a:pt x="0" y="823686"/>
                </a:lnTo>
                <a:lnTo>
                  <a:pt x="491162" y="0"/>
                </a:lnTo>
                <a:lnTo>
                  <a:pt x="1812545" y="2364816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E327497-A7F5-2FC2-B93F-D96E97A9C4F2}"/>
              </a:ext>
            </a:extLst>
          </p:cNvPr>
          <p:cNvSpPr/>
          <p:nvPr/>
        </p:nvSpPr>
        <p:spPr>
          <a:xfrm>
            <a:off x="5791383" y="4117912"/>
            <a:ext cx="1038971" cy="2742472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24942B5-FD8D-C0BF-C6EB-9E6E6F466CE8}"/>
              </a:ext>
            </a:extLst>
          </p:cNvPr>
          <p:cNvGrpSpPr/>
          <p:nvPr/>
        </p:nvGrpSpPr>
        <p:grpSpPr>
          <a:xfrm>
            <a:off x="1132884" y="1095505"/>
            <a:ext cx="1524529" cy="406499"/>
            <a:chOff x="6017252" y="844852"/>
            <a:chExt cx="1524529" cy="406499"/>
          </a:xfrm>
          <a:solidFill>
            <a:srgbClr val="E5E419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EBF7179-1D6C-F2F2-BF1F-085657BE1118}"/>
                </a:ext>
              </a:extLst>
            </p:cNvPr>
            <p:cNvSpPr/>
            <p:nvPr/>
          </p:nvSpPr>
          <p:spPr>
            <a:xfrm>
              <a:off x="6017252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42542B2-D5B8-7389-B5F9-B24AC89DC35C}"/>
                </a:ext>
              </a:extLst>
            </p:cNvPr>
            <p:cNvSpPr/>
            <p:nvPr/>
          </p:nvSpPr>
          <p:spPr>
            <a:xfrm>
              <a:off x="6372913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0F13690-5DC6-7506-8371-36A415314F67}"/>
                </a:ext>
              </a:extLst>
            </p:cNvPr>
            <p:cNvSpPr/>
            <p:nvPr/>
          </p:nvSpPr>
          <p:spPr>
            <a:xfrm>
              <a:off x="6728678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E1BD23E-67AC-CC46-93D4-F5882B13B608}"/>
                </a:ext>
              </a:extLst>
            </p:cNvPr>
            <p:cNvSpPr/>
            <p:nvPr/>
          </p:nvSpPr>
          <p:spPr>
            <a:xfrm>
              <a:off x="7084340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C3DF9C6-7107-1A73-98E9-607A38568D5E}"/>
                </a:ext>
              </a:extLst>
            </p:cNvPr>
            <p:cNvSpPr/>
            <p:nvPr/>
          </p:nvSpPr>
          <p:spPr>
            <a:xfrm>
              <a:off x="7440105" y="844852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1875C82-4E78-2E03-83E9-C26C5994409A}"/>
                </a:ext>
              </a:extLst>
            </p:cNvPr>
            <p:cNvSpPr/>
            <p:nvPr/>
          </p:nvSpPr>
          <p:spPr>
            <a:xfrm>
              <a:off x="6017252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11F491E-C658-66E7-E49A-D4D80D906C95}"/>
                </a:ext>
              </a:extLst>
            </p:cNvPr>
            <p:cNvSpPr/>
            <p:nvPr/>
          </p:nvSpPr>
          <p:spPr>
            <a:xfrm>
              <a:off x="6372913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1CB6C6D-2925-2D9E-7824-FD4B22E0BA5A}"/>
                </a:ext>
              </a:extLst>
            </p:cNvPr>
            <p:cNvSpPr/>
            <p:nvPr/>
          </p:nvSpPr>
          <p:spPr>
            <a:xfrm>
              <a:off x="6728678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BB2F60-0F7E-6ADE-A52A-AA49A4DDF338}"/>
                </a:ext>
              </a:extLst>
            </p:cNvPr>
            <p:cNvSpPr/>
            <p:nvPr/>
          </p:nvSpPr>
          <p:spPr>
            <a:xfrm>
              <a:off x="7084340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FBC90FF-0B73-D99F-3D84-3E74672F4FBC}"/>
                </a:ext>
              </a:extLst>
            </p:cNvPr>
            <p:cNvSpPr/>
            <p:nvPr/>
          </p:nvSpPr>
          <p:spPr>
            <a:xfrm>
              <a:off x="7440105" y="1149675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-1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6"/>
                    <a:pt x="78916" y="101677"/>
                    <a:pt x="50838" y="101677"/>
                  </a:cubicBezTo>
                  <a:cubicBezTo>
                    <a:pt x="22761" y="101677"/>
                    <a:pt x="-1" y="78916"/>
                    <a:pt x="-1" y="50838"/>
                  </a:cubicBezTo>
                  <a:cubicBezTo>
                    <a:pt x="-1" y="22761"/>
                    <a:pt x="22760" y="0"/>
                    <a:pt x="50838" y="0"/>
                  </a:cubicBezTo>
                  <a:cubicBezTo>
                    <a:pt x="78915" y="0"/>
                    <a:pt x="101677" y="22761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C8BF2F-93B8-0D5A-DC9A-493B01EA9592}"/>
              </a:ext>
            </a:extLst>
          </p:cNvPr>
          <p:cNvGrpSpPr/>
          <p:nvPr/>
        </p:nvGrpSpPr>
        <p:grpSpPr>
          <a:xfrm>
            <a:off x="4474824" y="6318348"/>
            <a:ext cx="1524633" cy="101676"/>
            <a:chOff x="3971784" y="6089093"/>
            <a:chExt cx="1524633" cy="101676"/>
          </a:xfrm>
          <a:solidFill>
            <a:srgbClr val="041D5A"/>
          </a:solidFill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61D07BB-AE6F-F2B1-9D4A-A5E54345DE62}"/>
                </a:ext>
              </a:extLst>
            </p:cNvPr>
            <p:cNvSpPr/>
            <p:nvPr/>
          </p:nvSpPr>
          <p:spPr>
            <a:xfrm>
              <a:off x="3971784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5CB313B-B6C4-5812-0223-5C419AF17349}"/>
                </a:ext>
              </a:extLst>
            </p:cNvPr>
            <p:cNvSpPr/>
            <p:nvPr/>
          </p:nvSpPr>
          <p:spPr>
            <a:xfrm>
              <a:off x="4327549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031C4C1-BD97-AD1C-9C99-6ABD11209B15}"/>
                </a:ext>
              </a:extLst>
            </p:cNvPr>
            <p:cNvSpPr/>
            <p:nvPr/>
          </p:nvSpPr>
          <p:spPr>
            <a:xfrm>
              <a:off x="4683210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B5EEFD2-503E-B630-D20A-AC90DBDEC711}"/>
                </a:ext>
              </a:extLst>
            </p:cNvPr>
            <p:cNvSpPr/>
            <p:nvPr/>
          </p:nvSpPr>
          <p:spPr>
            <a:xfrm>
              <a:off x="5038975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9 w 101676"/>
                <a:gd name="connsiteY1" fmla="*/ 101677 h 101676"/>
                <a:gd name="connsiteX2" fmla="*/ 0 w 101676"/>
                <a:gd name="connsiteY2" fmla="*/ 50838 h 101676"/>
                <a:gd name="connsiteX3" fmla="*/ 50839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9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2" y="0"/>
                    <a:pt x="50839" y="0"/>
                  </a:cubicBezTo>
                  <a:cubicBezTo>
                    <a:pt x="78916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5924001-58A4-4D91-92C7-13136C857535}"/>
                </a:ext>
              </a:extLst>
            </p:cNvPr>
            <p:cNvSpPr/>
            <p:nvPr/>
          </p:nvSpPr>
          <p:spPr>
            <a:xfrm>
              <a:off x="5394741" y="6089093"/>
              <a:ext cx="101676" cy="101676"/>
            </a:xfrm>
            <a:custGeom>
              <a:avLst/>
              <a:gdLst>
                <a:gd name="connsiteX0" fmla="*/ 101677 w 101676"/>
                <a:gd name="connsiteY0" fmla="*/ 50838 h 101676"/>
                <a:gd name="connsiteX1" fmla="*/ 50838 w 101676"/>
                <a:gd name="connsiteY1" fmla="*/ 101677 h 101676"/>
                <a:gd name="connsiteX2" fmla="*/ 0 w 101676"/>
                <a:gd name="connsiteY2" fmla="*/ 50838 h 101676"/>
                <a:gd name="connsiteX3" fmla="*/ 50838 w 101676"/>
                <a:gd name="connsiteY3" fmla="*/ 0 h 101676"/>
                <a:gd name="connsiteX4" fmla="*/ 101677 w 101676"/>
                <a:gd name="connsiteY4" fmla="*/ 50838 h 101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6" h="101676">
                  <a:moveTo>
                    <a:pt x="101677" y="50838"/>
                  </a:moveTo>
                  <a:cubicBezTo>
                    <a:pt x="101677" y="78915"/>
                    <a:pt x="78916" y="101677"/>
                    <a:pt x="50838" y="101677"/>
                  </a:cubicBezTo>
                  <a:cubicBezTo>
                    <a:pt x="22761" y="101677"/>
                    <a:pt x="0" y="78916"/>
                    <a:pt x="0" y="50838"/>
                  </a:cubicBezTo>
                  <a:cubicBezTo>
                    <a:pt x="0" y="22761"/>
                    <a:pt x="22761" y="0"/>
                    <a:pt x="50838" y="0"/>
                  </a:cubicBezTo>
                  <a:cubicBezTo>
                    <a:pt x="78915" y="0"/>
                    <a:pt x="101677" y="22760"/>
                    <a:pt x="101677" y="50838"/>
                  </a:cubicBezTo>
                  <a:close/>
                </a:path>
              </a:pathLst>
            </a:custGeom>
            <a:grpFill/>
            <a:ln w="10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21" name="Rechteck 20">
            <a:extLst>
              <a:ext uri="{FF2B5EF4-FFF2-40B4-BE49-F238E27FC236}">
                <a16:creationId xmlns:a16="http://schemas.microsoft.com/office/drawing/2014/main" id="{22B1B7FC-E854-FEFB-E6F0-26AA7A10B275}"/>
              </a:ext>
            </a:extLst>
          </p:cNvPr>
          <p:cNvSpPr/>
          <p:nvPr/>
        </p:nvSpPr>
        <p:spPr>
          <a:xfrm>
            <a:off x="60087" y="2015812"/>
            <a:ext cx="6187494" cy="2742472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solidFill>
                  <a:srgbClr val="081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finden alle Informationen,</a:t>
            </a:r>
            <a:br>
              <a:rPr lang="de-DE" sz="3600" b="1" dirty="0">
                <a:solidFill>
                  <a:srgbClr val="081D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b="1" dirty="0">
                <a:solidFill>
                  <a:srgbClr val="081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Formulare und Unterlagen auf</a:t>
            </a:r>
            <a:br>
              <a:rPr lang="de-DE" sz="3600" b="1" dirty="0">
                <a:solidFill>
                  <a:srgbClr val="081D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b="1" i="1" dirty="0">
                <a:solidFill>
                  <a:srgbClr val="166A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www.rochus-realschule.de</a:t>
            </a:r>
          </a:p>
        </p:txBody>
      </p:sp>
    </p:spTree>
    <p:extLst>
      <p:ext uri="{BB962C8B-B14F-4D97-AF65-F5344CB8AC3E}">
        <p14:creationId xmlns:p14="http://schemas.microsoft.com/office/powerpoint/2010/main" val="279827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F906BD2C-7DC2-51D3-67CD-9EBAA9802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695" y="1537044"/>
            <a:ext cx="5337979" cy="4570957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6C2BE0D0-91A3-EECF-BFC4-A8521C83855C}"/>
              </a:ext>
            </a:extLst>
          </p:cNvPr>
          <p:cNvSpPr/>
          <p:nvPr/>
        </p:nvSpPr>
        <p:spPr>
          <a:xfrm>
            <a:off x="3780694" y="1593285"/>
            <a:ext cx="5337978" cy="4514715"/>
          </a:xfrm>
          <a:prstGeom prst="ellipse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79BA0B8-A739-E2D4-3140-CF827885FB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Das ist unser Angebot</a:t>
            </a:r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C07FCA3E-FD17-AF89-979A-7AD6CD0BE93F}"/>
              </a:ext>
            </a:extLst>
          </p:cNvPr>
          <p:cNvSpPr/>
          <p:nvPr/>
        </p:nvSpPr>
        <p:spPr>
          <a:xfrm>
            <a:off x="4355670" y="6401078"/>
            <a:ext cx="4809024" cy="480902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379394" y="131"/>
                </a:moveTo>
                <a:arcTo wR="2404512" hR="2404512" stAng="16164088" swAng="71824"/>
              </a:path>
            </a:pathLst>
          </a:custGeom>
          <a:noFill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D7CDC26-9AEF-A37E-1978-A4927410FFAA}"/>
              </a:ext>
            </a:extLst>
          </p:cNvPr>
          <p:cNvSpPr/>
          <p:nvPr/>
        </p:nvSpPr>
        <p:spPr>
          <a:xfrm>
            <a:off x="3780697" y="1554248"/>
            <a:ext cx="5337978" cy="4553753"/>
          </a:xfrm>
          <a:prstGeom prst="ellipse">
            <a:avLst/>
          </a:prstGeom>
          <a:noFill/>
          <a:ln w="76200">
            <a:solidFill>
              <a:srgbClr val="021C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A4BD6BDC-84FD-3A30-669E-70E07625A089}"/>
              </a:ext>
            </a:extLst>
          </p:cNvPr>
          <p:cNvSpPr txBox="1"/>
          <p:nvPr/>
        </p:nvSpPr>
        <p:spPr>
          <a:xfrm>
            <a:off x="5204650" y="3143705"/>
            <a:ext cx="2748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n w="0"/>
                <a:solidFill>
                  <a:srgbClr val="021C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UNSER</a:t>
            </a:r>
            <a:br>
              <a:rPr lang="de-DE" sz="4000" b="1" dirty="0">
                <a:ln w="0"/>
                <a:solidFill>
                  <a:srgbClr val="021C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000" b="1" dirty="0">
                <a:ln w="0"/>
                <a:solidFill>
                  <a:srgbClr val="021C5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ANGEBOT</a:t>
            </a:r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F8E3EC57-2FEB-0AAB-00FD-A331B4CAB62D}"/>
              </a:ext>
            </a:extLst>
          </p:cNvPr>
          <p:cNvSpPr/>
          <p:nvPr/>
        </p:nvSpPr>
        <p:spPr>
          <a:xfrm>
            <a:off x="5274502" y="1129937"/>
            <a:ext cx="2646570" cy="1209492"/>
          </a:xfrm>
          <a:custGeom>
            <a:avLst/>
            <a:gdLst>
              <a:gd name="connsiteX0" fmla="*/ 0 w 2137818"/>
              <a:gd name="connsiteY0" fmla="*/ 190525 h 1143126"/>
              <a:gd name="connsiteX1" fmla="*/ 190525 w 2137818"/>
              <a:gd name="connsiteY1" fmla="*/ 0 h 1143126"/>
              <a:gd name="connsiteX2" fmla="*/ 1947293 w 2137818"/>
              <a:gd name="connsiteY2" fmla="*/ 0 h 1143126"/>
              <a:gd name="connsiteX3" fmla="*/ 2137818 w 2137818"/>
              <a:gd name="connsiteY3" fmla="*/ 190525 h 1143126"/>
              <a:gd name="connsiteX4" fmla="*/ 2137818 w 2137818"/>
              <a:gd name="connsiteY4" fmla="*/ 952601 h 1143126"/>
              <a:gd name="connsiteX5" fmla="*/ 1947293 w 2137818"/>
              <a:gd name="connsiteY5" fmla="*/ 1143126 h 1143126"/>
              <a:gd name="connsiteX6" fmla="*/ 190525 w 2137818"/>
              <a:gd name="connsiteY6" fmla="*/ 1143126 h 1143126"/>
              <a:gd name="connsiteX7" fmla="*/ 0 w 2137818"/>
              <a:gd name="connsiteY7" fmla="*/ 952601 h 1143126"/>
              <a:gd name="connsiteX8" fmla="*/ 0 w 2137818"/>
              <a:gd name="connsiteY8" fmla="*/ 190525 h 114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818" h="1143126">
                <a:moveTo>
                  <a:pt x="0" y="190525"/>
                </a:moveTo>
                <a:cubicBezTo>
                  <a:pt x="0" y="85301"/>
                  <a:pt x="85301" y="0"/>
                  <a:pt x="190525" y="0"/>
                </a:cubicBezTo>
                <a:lnTo>
                  <a:pt x="1947293" y="0"/>
                </a:lnTo>
                <a:cubicBezTo>
                  <a:pt x="2052517" y="0"/>
                  <a:pt x="2137818" y="85301"/>
                  <a:pt x="2137818" y="190525"/>
                </a:cubicBezTo>
                <a:lnTo>
                  <a:pt x="2137818" y="952601"/>
                </a:lnTo>
                <a:cubicBezTo>
                  <a:pt x="2137818" y="1057825"/>
                  <a:pt x="2052517" y="1143126"/>
                  <a:pt x="1947293" y="1143126"/>
                </a:cubicBezTo>
                <a:lnTo>
                  <a:pt x="190525" y="1143126"/>
                </a:lnTo>
                <a:cubicBezTo>
                  <a:pt x="85301" y="1143126"/>
                  <a:pt x="0" y="1057825"/>
                  <a:pt x="0" y="952601"/>
                </a:cubicBezTo>
                <a:lnTo>
                  <a:pt x="0" y="190525"/>
                </a:lnTo>
                <a:close/>
              </a:path>
            </a:pathLst>
          </a:custGeom>
          <a:solidFill>
            <a:srgbClr val="021C5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43" tIns="109143" rIns="109143" bIns="10914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Zwei zukunftsorientierte Fachrichtungen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Gesundheit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Wirtschaft &amp; Verwaltung</a:t>
            </a:r>
          </a:p>
        </p:txBody>
      </p:sp>
      <p:sp>
        <p:nvSpPr>
          <p:cNvPr id="37" name="Freihandform: Form 36">
            <a:extLst>
              <a:ext uri="{FF2B5EF4-FFF2-40B4-BE49-F238E27FC236}">
                <a16:creationId xmlns:a16="http://schemas.microsoft.com/office/drawing/2014/main" id="{E4F9BF65-7A31-3791-7A2D-ED29A961FA21}"/>
              </a:ext>
            </a:extLst>
          </p:cNvPr>
          <p:cNvSpPr/>
          <p:nvPr/>
        </p:nvSpPr>
        <p:spPr>
          <a:xfrm>
            <a:off x="7891379" y="2397561"/>
            <a:ext cx="2646570" cy="1209492"/>
          </a:xfrm>
          <a:custGeom>
            <a:avLst/>
            <a:gdLst>
              <a:gd name="connsiteX0" fmla="*/ 0 w 2137818"/>
              <a:gd name="connsiteY0" fmla="*/ 190525 h 1143126"/>
              <a:gd name="connsiteX1" fmla="*/ 190525 w 2137818"/>
              <a:gd name="connsiteY1" fmla="*/ 0 h 1143126"/>
              <a:gd name="connsiteX2" fmla="*/ 1947293 w 2137818"/>
              <a:gd name="connsiteY2" fmla="*/ 0 h 1143126"/>
              <a:gd name="connsiteX3" fmla="*/ 2137818 w 2137818"/>
              <a:gd name="connsiteY3" fmla="*/ 190525 h 1143126"/>
              <a:gd name="connsiteX4" fmla="*/ 2137818 w 2137818"/>
              <a:gd name="connsiteY4" fmla="*/ 952601 h 1143126"/>
              <a:gd name="connsiteX5" fmla="*/ 1947293 w 2137818"/>
              <a:gd name="connsiteY5" fmla="*/ 1143126 h 1143126"/>
              <a:gd name="connsiteX6" fmla="*/ 190525 w 2137818"/>
              <a:gd name="connsiteY6" fmla="*/ 1143126 h 1143126"/>
              <a:gd name="connsiteX7" fmla="*/ 0 w 2137818"/>
              <a:gd name="connsiteY7" fmla="*/ 952601 h 1143126"/>
              <a:gd name="connsiteX8" fmla="*/ 0 w 2137818"/>
              <a:gd name="connsiteY8" fmla="*/ 190525 h 114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818" h="1143126">
                <a:moveTo>
                  <a:pt x="0" y="190525"/>
                </a:moveTo>
                <a:cubicBezTo>
                  <a:pt x="0" y="85301"/>
                  <a:pt x="85301" y="0"/>
                  <a:pt x="190525" y="0"/>
                </a:cubicBezTo>
                <a:lnTo>
                  <a:pt x="1947293" y="0"/>
                </a:lnTo>
                <a:cubicBezTo>
                  <a:pt x="2052517" y="0"/>
                  <a:pt x="2137818" y="85301"/>
                  <a:pt x="2137818" y="190525"/>
                </a:cubicBezTo>
                <a:lnTo>
                  <a:pt x="2137818" y="952601"/>
                </a:lnTo>
                <a:cubicBezTo>
                  <a:pt x="2137818" y="1057825"/>
                  <a:pt x="2052517" y="1143126"/>
                  <a:pt x="1947293" y="1143126"/>
                </a:cubicBezTo>
                <a:lnTo>
                  <a:pt x="190525" y="1143126"/>
                </a:lnTo>
                <a:cubicBezTo>
                  <a:pt x="85301" y="1143126"/>
                  <a:pt x="0" y="1057825"/>
                  <a:pt x="0" y="952601"/>
                </a:cubicBezTo>
                <a:lnTo>
                  <a:pt x="0" y="190525"/>
                </a:lnTo>
                <a:close/>
              </a:path>
            </a:pathLst>
          </a:custGeom>
          <a:solidFill>
            <a:srgbClr val="021C5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43" tIns="109143" rIns="109143" bIns="10914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Attraktive Praktikumsbetriebe aus der Region</a:t>
            </a:r>
          </a:p>
        </p:txBody>
      </p:sp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BE8402F6-3188-A6C3-3BBE-794C22FD083E}"/>
              </a:ext>
            </a:extLst>
          </p:cNvPr>
          <p:cNvSpPr/>
          <p:nvPr/>
        </p:nvSpPr>
        <p:spPr>
          <a:xfrm>
            <a:off x="7921073" y="3858854"/>
            <a:ext cx="2646570" cy="1209492"/>
          </a:xfrm>
          <a:custGeom>
            <a:avLst/>
            <a:gdLst>
              <a:gd name="connsiteX0" fmla="*/ 0 w 2137818"/>
              <a:gd name="connsiteY0" fmla="*/ 190525 h 1143126"/>
              <a:gd name="connsiteX1" fmla="*/ 190525 w 2137818"/>
              <a:gd name="connsiteY1" fmla="*/ 0 h 1143126"/>
              <a:gd name="connsiteX2" fmla="*/ 1947293 w 2137818"/>
              <a:gd name="connsiteY2" fmla="*/ 0 h 1143126"/>
              <a:gd name="connsiteX3" fmla="*/ 2137818 w 2137818"/>
              <a:gd name="connsiteY3" fmla="*/ 190525 h 1143126"/>
              <a:gd name="connsiteX4" fmla="*/ 2137818 w 2137818"/>
              <a:gd name="connsiteY4" fmla="*/ 952601 h 1143126"/>
              <a:gd name="connsiteX5" fmla="*/ 1947293 w 2137818"/>
              <a:gd name="connsiteY5" fmla="*/ 1143126 h 1143126"/>
              <a:gd name="connsiteX6" fmla="*/ 190525 w 2137818"/>
              <a:gd name="connsiteY6" fmla="*/ 1143126 h 1143126"/>
              <a:gd name="connsiteX7" fmla="*/ 0 w 2137818"/>
              <a:gd name="connsiteY7" fmla="*/ 952601 h 1143126"/>
              <a:gd name="connsiteX8" fmla="*/ 0 w 2137818"/>
              <a:gd name="connsiteY8" fmla="*/ 190525 h 114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818" h="1143126">
                <a:moveTo>
                  <a:pt x="0" y="190525"/>
                </a:moveTo>
                <a:cubicBezTo>
                  <a:pt x="0" y="85301"/>
                  <a:pt x="85301" y="0"/>
                  <a:pt x="190525" y="0"/>
                </a:cubicBezTo>
                <a:lnTo>
                  <a:pt x="1947293" y="0"/>
                </a:lnTo>
                <a:cubicBezTo>
                  <a:pt x="2052517" y="0"/>
                  <a:pt x="2137818" y="85301"/>
                  <a:pt x="2137818" y="190525"/>
                </a:cubicBezTo>
                <a:lnTo>
                  <a:pt x="2137818" y="952601"/>
                </a:lnTo>
                <a:cubicBezTo>
                  <a:pt x="2137818" y="1057825"/>
                  <a:pt x="2052517" y="1143126"/>
                  <a:pt x="1947293" y="1143126"/>
                </a:cubicBezTo>
                <a:lnTo>
                  <a:pt x="190525" y="1143126"/>
                </a:lnTo>
                <a:cubicBezTo>
                  <a:pt x="85301" y="1143126"/>
                  <a:pt x="0" y="1057825"/>
                  <a:pt x="0" y="952601"/>
                </a:cubicBezTo>
                <a:lnTo>
                  <a:pt x="0" y="190525"/>
                </a:lnTo>
                <a:close/>
              </a:path>
            </a:pathLst>
          </a:custGeom>
          <a:solidFill>
            <a:srgbClr val="021C5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43" tIns="109143" rIns="109143" bIns="10914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Praxis- und Berufserfahrung,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Berufliche Orientierung</a:t>
            </a:r>
          </a:p>
        </p:txBody>
      </p: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ABD60E86-B256-A5C4-9C06-157C51A292C8}"/>
              </a:ext>
            </a:extLst>
          </p:cNvPr>
          <p:cNvSpPr/>
          <p:nvPr/>
        </p:nvSpPr>
        <p:spPr>
          <a:xfrm>
            <a:off x="6753224" y="5369727"/>
            <a:ext cx="2646570" cy="1209492"/>
          </a:xfrm>
          <a:custGeom>
            <a:avLst/>
            <a:gdLst>
              <a:gd name="connsiteX0" fmla="*/ 0 w 2137818"/>
              <a:gd name="connsiteY0" fmla="*/ 190525 h 1143126"/>
              <a:gd name="connsiteX1" fmla="*/ 190525 w 2137818"/>
              <a:gd name="connsiteY1" fmla="*/ 0 h 1143126"/>
              <a:gd name="connsiteX2" fmla="*/ 1947293 w 2137818"/>
              <a:gd name="connsiteY2" fmla="*/ 0 h 1143126"/>
              <a:gd name="connsiteX3" fmla="*/ 2137818 w 2137818"/>
              <a:gd name="connsiteY3" fmla="*/ 190525 h 1143126"/>
              <a:gd name="connsiteX4" fmla="*/ 2137818 w 2137818"/>
              <a:gd name="connsiteY4" fmla="*/ 952601 h 1143126"/>
              <a:gd name="connsiteX5" fmla="*/ 1947293 w 2137818"/>
              <a:gd name="connsiteY5" fmla="*/ 1143126 h 1143126"/>
              <a:gd name="connsiteX6" fmla="*/ 190525 w 2137818"/>
              <a:gd name="connsiteY6" fmla="*/ 1143126 h 1143126"/>
              <a:gd name="connsiteX7" fmla="*/ 0 w 2137818"/>
              <a:gd name="connsiteY7" fmla="*/ 952601 h 1143126"/>
              <a:gd name="connsiteX8" fmla="*/ 0 w 2137818"/>
              <a:gd name="connsiteY8" fmla="*/ 190525 h 114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818" h="1143126">
                <a:moveTo>
                  <a:pt x="0" y="190525"/>
                </a:moveTo>
                <a:cubicBezTo>
                  <a:pt x="0" y="85301"/>
                  <a:pt x="85301" y="0"/>
                  <a:pt x="190525" y="0"/>
                </a:cubicBezTo>
                <a:lnTo>
                  <a:pt x="1947293" y="0"/>
                </a:lnTo>
                <a:cubicBezTo>
                  <a:pt x="2052517" y="0"/>
                  <a:pt x="2137818" y="85301"/>
                  <a:pt x="2137818" y="190525"/>
                </a:cubicBezTo>
                <a:lnTo>
                  <a:pt x="2137818" y="952601"/>
                </a:lnTo>
                <a:cubicBezTo>
                  <a:pt x="2137818" y="1057825"/>
                  <a:pt x="2052517" y="1143126"/>
                  <a:pt x="1947293" y="1143126"/>
                </a:cubicBezTo>
                <a:lnTo>
                  <a:pt x="190525" y="1143126"/>
                </a:lnTo>
                <a:cubicBezTo>
                  <a:pt x="85301" y="1143126"/>
                  <a:pt x="0" y="1057825"/>
                  <a:pt x="0" y="952601"/>
                </a:cubicBezTo>
                <a:lnTo>
                  <a:pt x="0" y="190525"/>
                </a:lnTo>
                <a:close/>
              </a:path>
            </a:pathLst>
          </a:custGeom>
          <a:solidFill>
            <a:srgbClr val="021C5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43" tIns="109143" rIns="109143" bIns="10914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Verbesserung der Chancen bei Bewerbungen</a:t>
            </a:r>
            <a:b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„Fuß in der Tür“</a:t>
            </a:r>
          </a:p>
        </p:txBody>
      </p:sp>
      <p:sp>
        <p:nvSpPr>
          <p:cNvPr id="40" name="Freihandform: Form 39">
            <a:extLst>
              <a:ext uri="{FF2B5EF4-FFF2-40B4-BE49-F238E27FC236}">
                <a16:creationId xmlns:a16="http://schemas.microsoft.com/office/drawing/2014/main" id="{899C2E49-45D5-BEAD-1767-AD35C204FF2E}"/>
              </a:ext>
            </a:extLst>
          </p:cNvPr>
          <p:cNvSpPr/>
          <p:nvPr/>
        </p:nvSpPr>
        <p:spPr>
          <a:xfrm>
            <a:off x="3692085" y="5369727"/>
            <a:ext cx="2646570" cy="1209492"/>
          </a:xfrm>
          <a:custGeom>
            <a:avLst/>
            <a:gdLst>
              <a:gd name="connsiteX0" fmla="*/ 0 w 2137818"/>
              <a:gd name="connsiteY0" fmla="*/ 190525 h 1143126"/>
              <a:gd name="connsiteX1" fmla="*/ 190525 w 2137818"/>
              <a:gd name="connsiteY1" fmla="*/ 0 h 1143126"/>
              <a:gd name="connsiteX2" fmla="*/ 1947293 w 2137818"/>
              <a:gd name="connsiteY2" fmla="*/ 0 h 1143126"/>
              <a:gd name="connsiteX3" fmla="*/ 2137818 w 2137818"/>
              <a:gd name="connsiteY3" fmla="*/ 190525 h 1143126"/>
              <a:gd name="connsiteX4" fmla="*/ 2137818 w 2137818"/>
              <a:gd name="connsiteY4" fmla="*/ 952601 h 1143126"/>
              <a:gd name="connsiteX5" fmla="*/ 1947293 w 2137818"/>
              <a:gd name="connsiteY5" fmla="*/ 1143126 h 1143126"/>
              <a:gd name="connsiteX6" fmla="*/ 190525 w 2137818"/>
              <a:gd name="connsiteY6" fmla="*/ 1143126 h 1143126"/>
              <a:gd name="connsiteX7" fmla="*/ 0 w 2137818"/>
              <a:gd name="connsiteY7" fmla="*/ 952601 h 1143126"/>
              <a:gd name="connsiteX8" fmla="*/ 0 w 2137818"/>
              <a:gd name="connsiteY8" fmla="*/ 190525 h 114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818" h="1143126">
                <a:moveTo>
                  <a:pt x="0" y="190525"/>
                </a:moveTo>
                <a:cubicBezTo>
                  <a:pt x="0" y="85301"/>
                  <a:pt x="85301" y="0"/>
                  <a:pt x="190525" y="0"/>
                </a:cubicBezTo>
                <a:lnTo>
                  <a:pt x="1947293" y="0"/>
                </a:lnTo>
                <a:cubicBezTo>
                  <a:pt x="2052517" y="0"/>
                  <a:pt x="2137818" y="85301"/>
                  <a:pt x="2137818" y="190525"/>
                </a:cubicBezTo>
                <a:lnTo>
                  <a:pt x="2137818" y="952601"/>
                </a:lnTo>
                <a:cubicBezTo>
                  <a:pt x="2137818" y="1057825"/>
                  <a:pt x="2052517" y="1143126"/>
                  <a:pt x="1947293" y="1143126"/>
                </a:cubicBezTo>
                <a:lnTo>
                  <a:pt x="190525" y="1143126"/>
                </a:lnTo>
                <a:cubicBezTo>
                  <a:pt x="85301" y="1143126"/>
                  <a:pt x="0" y="1057825"/>
                  <a:pt x="0" y="952601"/>
                </a:cubicBezTo>
                <a:lnTo>
                  <a:pt x="0" y="190525"/>
                </a:lnTo>
                <a:close/>
              </a:path>
            </a:pathLst>
          </a:custGeom>
          <a:solidFill>
            <a:srgbClr val="021C5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43" tIns="109143" rIns="109143" bIns="10914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Unterricht im Klassenverband</a:t>
            </a:r>
          </a:p>
        </p:txBody>
      </p:sp>
      <p:sp>
        <p:nvSpPr>
          <p:cNvPr id="41" name="Freihandform: Form 40">
            <a:extLst>
              <a:ext uri="{FF2B5EF4-FFF2-40B4-BE49-F238E27FC236}">
                <a16:creationId xmlns:a16="http://schemas.microsoft.com/office/drawing/2014/main" id="{1EFDA6D2-B660-F269-55E9-D924B3F504BF}"/>
              </a:ext>
            </a:extLst>
          </p:cNvPr>
          <p:cNvSpPr/>
          <p:nvPr/>
        </p:nvSpPr>
        <p:spPr>
          <a:xfrm>
            <a:off x="2659663" y="2397561"/>
            <a:ext cx="2646570" cy="1209492"/>
          </a:xfrm>
          <a:custGeom>
            <a:avLst/>
            <a:gdLst>
              <a:gd name="connsiteX0" fmla="*/ 0 w 2137818"/>
              <a:gd name="connsiteY0" fmla="*/ 190525 h 1143126"/>
              <a:gd name="connsiteX1" fmla="*/ 190525 w 2137818"/>
              <a:gd name="connsiteY1" fmla="*/ 0 h 1143126"/>
              <a:gd name="connsiteX2" fmla="*/ 1947293 w 2137818"/>
              <a:gd name="connsiteY2" fmla="*/ 0 h 1143126"/>
              <a:gd name="connsiteX3" fmla="*/ 2137818 w 2137818"/>
              <a:gd name="connsiteY3" fmla="*/ 190525 h 1143126"/>
              <a:gd name="connsiteX4" fmla="*/ 2137818 w 2137818"/>
              <a:gd name="connsiteY4" fmla="*/ 952601 h 1143126"/>
              <a:gd name="connsiteX5" fmla="*/ 1947293 w 2137818"/>
              <a:gd name="connsiteY5" fmla="*/ 1143126 h 1143126"/>
              <a:gd name="connsiteX6" fmla="*/ 190525 w 2137818"/>
              <a:gd name="connsiteY6" fmla="*/ 1143126 h 1143126"/>
              <a:gd name="connsiteX7" fmla="*/ 0 w 2137818"/>
              <a:gd name="connsiteY7" fmla="*/ 952601 h 1143126"/>
              <a:gd name="connsiteX8" fmla="*/ 0 w 2137818"/>
              <a:gd name="connsiteY8" fmla="*/ 190525 h 114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818" h="1143126">
                <a:moveTo>
                  <a:pt x="0" y="190525"/>
                </a:moveTo>
                <a:cubicBezTo>
                  <a:pt x="0" y="85301"/>
                  <a:pt x="85301" y="0"/>
                  <a:pt x="190525" y="0"/>
                </a:cubicBezTo>
                <a:lnTo>
                  <a:pt x="1947293" y="0"/>
                </a:lnTo>
                <a:cubicBezTo>
                  <a:pt x="2052517" y="0"/>
                  <a:pt x="2137818" y="85301"/>
                  <a:pt x="2137818" y="190525"/>
                </a:cubicBezTo>
                <a:lnTo>
                  <a:pt x="2137818" y="952601"/>
                </a:lnTo>
                <a:cubicBezTo>
                  <a:pt x="2137818" y="1057825"/>
                  <a:pt x="2052517" y="1143126"/>
                  <a:pt x="1947293" y="1143126"/>
                </a:cubicBezTo>
                <a:lnTo>
                  <a:pt x="190525" y="1143126"/>
                </a:lnTo>
                <a:cubicBezTo>
                  <a:pt x="85301" y="1143126"/>
                  <a:pt x="0" y="1057825"/>
                  <a:pt x="0" y="952601"/>
                </a:cubicBezTo>
                <a:lnTo>
                  <a:pt x="0" y="190525"/>
                </a:lnTo>
                <a:close/>
              </a:path>
            </a:pathLst>
          </a:custGeom>
          <a:solidFill>
            <a:srgbClr val="021C5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43" tIns="109143" rIns="109143" bIns="10914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u="sng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VOLLSTÄNDIGE</a:t>
            </a: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Fachhochschulreife nach zwei Schuljahren</a:t>
            </a:r>
          </a:p>
        </p:txBody>
      </p:sp>
      <p:sp>
        <p:nvSpPr>
          <p:cNvPr id="42" name="Freihandform: Form 41">
            <a:extLst>
              <a:ext uri="{FF2B5EF4-FFF2-40B4-BE49-F238E27FC236}">
                <a16:creationId xmlns:a16="http://schemas.microsoft.com/office/drawing/2014/main" id="{A4BD1519-654E-8CAE-99A6-1AAA14A75FAA}"/>
              </a:ext>
            </a:extLst>
          </p:cNvPr>
          <p:cNvSpPr/>
          <p:nvPr/>
        </p:nvSpPr>
        <p:spPr>
          <a:xfrm>
            <a:off x="2627932" y="3858854"/>
            <a:ext cx="2646570" cy="1209492"/>
          </a:xfrm>
          <a:custGeom>
            <a:avLst/>
            <a:gdLst>
              <a:gd name="connsiteX0" fmla="*/ 0 w 2137818"/>
              <a:gd name="connsiteY0" fmla="*/ 190525 h 1143126"/>
              <a:gd name="connsiteX1" fmla="*/ 190525 w 2137818"/>
              <a:gd name="connsiteY1" fmla="*/ 0 h 1143126"/>
              <a:gd name="connsiteX2" fmla="*/ 1947293 w 2137818"/>
              <a:gd name="connsiteY2" fmla="*/ 0 h 1143126"/>
              <a:gd name="connsiteX3" fmla="*/ 2137818 w 2137818"/>
              <a:gd name="connsiteY3" fmla="*/ 190525 h 1143126"/>
              <a:gd name="connsiteX4" fmla="*/ 2137818 w 2137818"/>
              <a:gd name="connsiteY4" fmla="*/ 952601 h 1143126"/>
              <a:gd name="connsiteX5" fmla="*/ 1947293 w 2137818"/>
              <a:gd name="connsiteY5" fmla="*/ 1143126 h 1143126"/>
              <a:gd name="connsiteX6" fmla="*/ 190525 w 2137818"/>
              <a:gd name="connsiteY6" fmla="*/ 1143126 h 1143126"/>
              <a:gd name="connsiteX7" fmla="*/ 0 w 2137818"/>
              <a:gd name="connsiteY7" fmla="*/ 952601 h 1143126"/>
              <a:gd name="connsiteX8" fmla="*/ 0 w 2137818"/>
              <a:gd name="connsiteY8" fmla="*/ 190525 h 114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818" h="1143126">
                <a:moveTo>
                  <a:pt x="0" y="190525"/>
                </a:moveTo>
                <a:cubicBezTo>
                  <a:pt x="0" y="85301"/>
                  <a:pt x="85301" y="0"/>
                  <a:pt x="190525" y="0"/>
                </a:cubicBezTo>
                <a:lnTo>
                  <a:pt x="1947293" y="0"/>
                </a:lnTo>
                <a:cubicBezTo>
                  <a:pt x="2052517" y="0"/>
                  <a:pt x="2137818" y="85301"/>
                  <a:pt x="2137818" y="190525"/>
                </a:cubicBezTo>
                <a:lnTo>
                  <a:pt x="2137818" y="952601"/>
                </a:lnTo>
                <a:cubicBezTo>
                  <a:pt x="2137818" y="1057825"/>
                  <a:pt x="2052517" y="1143126"/>
                  <a:pt x="1947293" y="1143126"/>
                </a:cubicBezTo>
                <a:lnTo>
                  <a:pt x="190525" y="1143126"/>
                </a:lnTo>
                <a:cubicBezTo>
                  <a:pt x="85301" y="1143126"/>
                  <a:pt x="0" y="1057825"/>
                  <a:pt x="0" y="952601"/>
                </a:cubicBezTo>
                <a:lnTo>
                  <a:pt x="0" y="190525"/>
                </a:lnTo>
                <a:close/>
              </a:path>
            </a:pathLst>
          </a:custGeom>
          <a:solidFill>
            <a:srgbClr val="021C57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43" tIns="109143" rIns="109143" bIns="109143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Praxisnaher Unterricht</a:t>
            </a:r>
          </a:p>
        </p:txBody>
      </p:sp>
    </p:spTree>
    <p:extLst>
      <p:ext uri="{BB962C8B-B14F-4D97-AF65-F5344CB8AC3E}">
        <p14:creationId xmlns:p14="http://schemas.microsoft.com/office/powerpoint/2010/main" val="43302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8D4E8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Freeform 38">
            <a:extLst>
              <a:ext uri="{FF2B5EF4-FFF2-40B4-BE49-F238E27FC236}">
                <a16:creationId xmlns:a16="http://schemas.microsoft.com/office/drawing/2014/main" id="{FC891791-E8EE-577F-BCE1-5283FFA56F1C}"/>
              </a:ext>
            </a:extLst>
          </p:cNvPr>
          <p:cNvSpPr>
            <a:spLocks/>
          </p:cNvSpPr>
          <p:nvPr/>
        </p:nvSpPr>
        <p:spPr bwMode="auto">
          <a:xfrm>
            <a:off x="6611740" y="5863448"/>
            <a:ext cx="759535" cy="871064"/>
          </a:xfrm>
          <a:custGeom>
            <a:avLst/>
            <a:gdLst>
              <a:gd name="T0" fmla="*/ 0 w 128"/>
              <a:gd name="T1" fmla="*/ 239 h 258"/>
              <a:gd name="T2" fmla="*/ 128 w 128"/>
              <a:gd name="T3" fmla="*/ 239 h 258"/>
              <a:gd name="T4" fmla="*/ 105 w 128"/>
              <a:gd name="T5" fmla="*/ 14 h 258"/>
              <a:gd name="T6" fmla="*/ 27 w 128"/>
              <a:gd name="T7" fmla="*/ 0 h 258"/>
              <a:gd name="T8" fmla="*/ 14 w 128"/>
              <a:gd name="T9" fmla="*/ 15 h 258"/>
              <a:gd name="T10" fmla="*/ 0 w 128"/>
              <a:gd name="T11" fmla="*/ 239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258">
                <a:moveTo>
                  <a:pt x="0" y="239"/>
                </a:moveTo>
                <a:cubicBezTo>
                  <a:pt x="0" y="239"/>
                  <a:pt x="55" y="258"/>
                  <a:pt x="128" y="239"/>
                </a:cubicBezTo>
                <a:cubicBezTo>
                  <a:pt x="128" y="239"/>
                  <a:pt x="101" y="58"/>
                  <a:pt x="105" y="14"/>
                </a:cubicBezTo>
                <a:cubicBezTo>
                  <a:pt x="27" y="0"/>
                  <a:pt x="27" y="0"/>
                  <a:pt x="27" y="0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3" y="207"/>
                  <a:pt x="0" y="239"/>
                </a:cubicBez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1" name="Freeform 44">
            <a:extLst>
              <a:ext uri="{FF2B5EF4-FFF2-40B4-BE49-F238E27FC236}">
                <a16:creationId xmlns:a16="http://schemas.microsoft.com/office/drawing/2014/main" id="{8E27BFDD-2B1E-6541-A0DA-370E3FD706E5}"/>
              </a:ext>
            </a:extLst>
          </p:cNvPr>
          <p:cNvSpPr>
            <a:spLocks/>
          </p:cNvSpPr>
          <p:nvPr/>
        </p:nvSpPr>
        <p:spPr bwMode="auto">
          <a:xfrm rot="15821194">
            <a:off x="4951524" y="4292680"/>
            <a:ext cx="859863" cy="286915"/>
          </a:xfrm>
          <a:custGeom>
            <a:avLst/>
            <a:gdLst>
              <a:gd name="T0" fmla="*/ 1 w 123"/>
              <a:gd name="T1" fmla="*/ 71 h 111"/>
              <a:gd name="T2" fmla="*/ 84 w 123"/>
              <a:gd name="T3" fmla="*/ 22 h 111"/>
              <a:gd name="T4" fmla="*/ 106 w 123"/>
              <a:gd name="T5" fmla="*/ 39 h 111"/>
              <a:gd name="T6" fmla="*/ 105 w 123"/>
              <a:gd name="T7" fmla="*/ 51 h 111"/>
              <a:gd name="T8" fmla="*/ 22 w 123"/>
              <a:gd name="T9" fmla="*/ 98 h 111"/>
              <a:gd name="T10" fmla="*/ 0 w 123"/>
              <a:gd name="T11" fmla="*/ 87 h 111"/>
              <a:gd name="T12" fmla="*/ 1 w 123"/>
              <a:gd name="T13" fmla="*/ 7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111">
                <a:moveTo>
                  <a:pt x="1" y="71"/>
                </a:moveTo>
                <a:cubicBezTo>
                  <a:pt x="1" y="71"/>
                  <a:pt x="46" y="44"/>
                  <a:pt x="84" y="22"/>
                </a:cubicBezTo>
                <a:cubicBezTo>
                  <a:pt x="123" y="0"/>
                  <a:pt x="106" y="39"/>
                  <a:pt x="106" y="39"/>
                </a:cubicBezTo>
                <a:cubicBezTo>
                  <a:pt x="105" y="51"/>
                  <a:pt x="105" y="51"/>
                  <a:pt x="105" y="51"/>
                </a:cubicBezTo>
                <a:cubicBezTo>
                  <a:pt x="105" y="51"/>
                  <a:pt x="30" y="86"/>
                  <a:pt x="22" y="98"/>
                </a:cubicBezTo>
                <a:cubicBezTo>
                  <a:pt x="13" y="111"/>
                  <a:pt x="0" y="87"/>
                  <a:pt x="0" y="87"/>
                </a:cubicBezTo>
                <a:lnTo>
                  <a:pt x="1" y="71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0" name="Freeform 44">
            <a:extLst>
              <a:ext uri="{FF2B5EF4-FFF2-40B4-BE49-F238E27FC236}">
                <a16:creationId xmlns:a16="http://schemas.microsoft.com/office/drawing/2014/main" id="{56F2CB3A-3D7E-732F-98A2-B763379A3409}"/>
              </a:ext>
            </a:extLst>
          </p:cNvPr>
          <p:cNvSpPr>
            <a:spLocks/>
          </p:cNvSpPr>
          <p:nvPr/>
        </p:nvSpPr>
        <p:spPr bwMode="auto">
          <a:xfrm rot="17535761">
            <a:off x="8160922" y="4191309"/>
            <a:ext cx="798015" cy="257517"/>
          </a:xfrm>
          <a:custGeom>
            <a:avLst/>
            <a:gdLst>
              <a:gd name="T0" fmla="*/ 1 w 123"/>
              <a:gd name="T1" fmla="*/ 71 h 111"/>
              <a:gd name="T2" fmla="*/ 84 w 123"/>
              <a:gd name="T3" fmla="*/ 22 h 111"/>
              <a:gd name="T4" fmla="*/ 106 w 123"/>
              <a:gd name="T5" fmla="*/ 39 h 111"/>
              <a:gd name="T6" fmla="*/ 105 w 123"/>
              <a:gd name="T7" fmla="*/ 51 h 111"/>
              <a:gd name="T8" fmla="*/ 22 w 123"/>
              <a:gd name="T9" fmla="*/ 98 h 111"/>
              <a:gd name="T10" fmla="*/ 0 w 123"/>
              <a:gd name="T11" fmla="*/ 87 h 111"/>
              <a:gd name="T12" fmla="*/ 1 w 123"/>
              <a:gd name="T13" fmla="*/ 7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111">
                <a:moveTo>
                  <a:pt x="1" y="71"/>
                </a:moveTo>
                <a:cubicBezTo>
                  <a:pt x="1" y="71"/>
                  <a:pt x="46" y="44"/>
                  <a:pt x="84" y="22"/>
                </a:cubicBezTo>
                <a:cubicBezTo>
                  <a:pt x="123" y="0"/>
                  <a:pt x="106" y="39"/>
                  <a:pt x="106" y="39"/>
                </a:cubicBezTo>
                <a:cubicBezTo>
                  <a:pt x="105" y="51"/>
                  <a:pt x="105" y="51"/>
                  <a:pt x="105" y="51"/>
                </a:cubicBezTo>
                <a:cubicBezTo>
                  <a:pt x="105" y="51"/>
                  <a:pt x="30" y="86"/>
                  <a:pt x="22" y="98"/>
                </a:cubicBezTo>
                <a:cubicBezTo>
                  <a:pt x="13" y="111"/>
                  <a:pt x="0" y="87"/>
                  <a:pt x="0" y="87"/>
                </a:cubicBezTo>
                <a:lnTo>
                  <a:pt x="1" y="71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9" name="Freeform 44">
            <a:extLst>
              <a:ext uri="{FF2B5EF4-FFF2-40B4-BE49-F238E27FC236}">
                <a16:creationId xmlns:a16="http://schemas.microsoft.com/office/drawing/2014/main" id="{0F91FAD8-3AF2-83CB-1DF7-503F8EE38737}"/>
              </a:ext>
            </a:extLst>
          </p:cNvPr>
          <p:cNvSpPr>
            <a:spLocks/>
          </p:cNvSpPr>
          <p:nvPr/>
        </p:nvSpPr>
        <p:spPr bwMode="auto">
          <a:xfrm rot="10126054">
            <a:off x="7166914" y="3290607"/>
            <a:ext cx="939685" cy="283848"/>
          </a:xfrm>
          <a:custGeom>
            <a:avLst/>
            <a:gdLst>
              <a:gd name="T0" fmla="*/ 1 w 123"/>
              <a:gd name="T1" fmla="*/ 71 h 111"/>
              <a:gd name="T2" fmla="*/ 84 w 123"/>
              <a:gd name="T3" fmla="*/ 22 h 111"/>
              <a:gd name="T4" fmla="*/ 106 w 123"/>
              <a:gd name="T5" fmla="*/ 39 h 111"/>
              <a:gd name="T6" fmla="*/ 105 w 123"/>
              <a:gd name="T7" fmla="*/ 51 h 111"/>
              <a:gd name="T8" fmla="*/ 22 w 123"/>
              <a:gd name="T9" fmla="*/ 98 h 111"/>
              <a:gd name="T10" fmla="*/ 0 w 123"/>
              <a:gd name="T11" fmla="*/ 87 h 111"/>
              <a:gd name="T12" fmla="*/ 1 w 123"/>
              <a:gd name="T13" fmla="*/ 7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111">
                <a:moveTo>
                  <a:pt x="1" y="71"/>
                </a:moveTo>
                <a:cubicBezTo>
                  <a:pt x="1" y="71"/>
                  <a:pt x="46" y="44"/>
                  <a:pt x="84" y="22"/>
                </a:cubicBezTo>
                <a:cubicBezTo>
                  <a:pt x="123" y="0"/>
                  <a:pt x="106" y="39"/>
                  <a:pt x="106" y="39"/>
                </a:cubicBezTo>
                <a:cubicBezTo>
                  <a:pt x="105" y="51"/>
                  <a:pt x="105" y="51"/>
                  <a:pt x="105" y="51"/>
                </a:cubicBezTo>
                <a:cubicBezTo>
                  <a:pt x="105" y="51"/>
                  <a:pt x="30" y="86"/>
                  <a:pt x="22" y="98"/>
                </a:cubicBezTo>
                <a:cubicBezTo>
                  <a:pt x="13" y="111"/>
                  <a:pt x="0" y="87"/>
                  <a:pt x="0" y="87"/>
                </a:cubicBezTo>
                <a:lnTo>
                  <a:pt x="1" y="71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8" name="Freeform 44">
            <a:extLst>
              <a:ext uri="{FF2B5EF4-FFF2-40B4-BE49-F238E27FC236}">
                <a16:creationId xmlns:a16="http://schemas.microsoft.com/office/drawing/2014/main" id="{AA9D821C-4123-086C-5887-77C723C7050D}"/>
              </a:ext>
            </a:extLst>
          </p:cNvPr>
          <p:cNvSpPr>
            <a:spLocks/>
          </p:cNvSpPr>
          <p:nvPr/>
        </p:nvSpPr>
        <p:spPr bwMode="auto">
          <a:xfrm rot="10373368">
            <a:off x="6223124" y="3299656"/>
            <a:ext cx="335941" cy="333461"/>
          </a:xfrm>
          <a:custGeom>
            <a:avLst/>
            <a:gdLst>
              <a:gd name="T0" fmla="*/ 1 w 123"/>
              <a:gd name="T1" fmla="*/ 71 h 111"/>
              <a:gd name="T2" fmla="*/ 84 w 123"/>
              <a:gd name="T3" fmla="*/ 22 h 111"/>
              <a:gd name="T4" fmla="*/ 106 w 123"/>
              <a:gd name="T5" fmla="*/ 39 h 111"/>
              <a:gd name="T6" fmla="*/ 105 w 123"/>
              <a:gd name="T7" fmla="*/ 51 h 111"/>
              <a:gd name="T8" fmla="*/ 22 w 123"/>
              <a:gd name="T9" fmla="*/ 98 h 111"/>
              <a:gd name="T10" fmla="*/ 0 w 123"/>
              <a:gd name="T11" fmla="*/ 87 h 111"/>
              <a:gd name="T12" fmla="*/ 1 w 123"/>
              <a:gd name="T13" fmla="*/ 7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3" h="111">
                <a:moveTo>
                  <a:pt x="1" y="71"/>
                </a:moveTo>
                <a:cubicBezTo>
                  <a:pt x="1" y="71"/>
                  <a:pt x="46" y="44"/>
                  <a:pt x="84" y="22"/>
                </a:cubicBezTo>
                <a:cubicBezTo>
                  <a:pt x="123" y="0"/>
                  <a:pt x="106" y="39"/>
                  <a:pt x="106" y="39"/>
                </a:cubicBezTo>
                <a:cubicBezTo>
                  <a:pt x="105" y="51"/>
                  <a:pt x="105" y="51"/>
                  <a:pt x="105" y="51"/>
                </a:cubicBezTo>
                <a:cubicBezTo>
                  <a:pt x="105" y="51"/>
                  <a:pt x="30" y="86"/>
                  <a:pt x="22" y="98"/>
                </a:cubicBezTo>
                <a:cubicBezTo>
                  <a:pt x="13" y="111"/>
                  <a:pt x="0" y="87"/>
                  <a:pt x="0" y="87"/>
                </a:cubicBezTo>
                <a:lnTo>
                  <a:pt x="1" y="71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58" name="Gruppieren 1057">
            <a:extLst>
              <a:ext uri="{FF2B5EF4-FFF2-40B4-BE49-F238E27FC236}">
                <a16:creationId xmlns:a16="http://schemas.microsoft.com/office/drawing/2014/main" id="{637B7782-83D6-57B0-61E5-0B2191B89467}"/>
              </a:ext>
            </a:extLst>
          </p:cNvPr>
          <p:cNvGrpSpPr/>
          <p:nvPr/>
        </p:nvGrpSpPr>
        <p:grpSpPr>
          <a:xfrm rot="17729912">
            <a:off x="10211972" y="3985796"/>
            <a:ext cx="812457" cy="829913"/>
            <a:chOff x="10573139" y="2803205"/>
            <a:chExt cx="812457" cy="829913"/>
          </a:xfrm>
        </p:grpSpPr>
        <p:grpSp>
          <p:nvGrpSpPr>
            <p:cNvPr id="1059" name="Gruppieren 1058">
              <a:extLst>
                <a:ext uri="{FF2B5EF4-FFF2-40B4-BE49-F238E27FC236}">
                  <a16:creationId xmlns:a16="http://schemas.microsoft.com/office/drawing/2014/main" id="{F8E208EA-87C4-0209-3362-9101A5D99689}"/>
                </a:ext>
              </a:extLst>
            </p:cNvPr>
            <p:cNvGrpSpPr/>
            <p:nvPr/>
          </p:nvGrpSpPr>
          <p:grpSpPr>
            <a:xfrm>
              <a:off x="10573139" y="2803205"/>
              <a:ext cx="812457" cy="829913"/>
              <a:chOff x="10573139" y="2803205"/>
              <a:chExt cx="812457" cy="829913"/>
            </a:xfrm>
          </p:grpSpPr>
          <p:sp>
            <p:nvSpPr>
              <p:cNvPr id="1061" name="Freeform 48">
                <a:extLst>
                  <a:ext uri="{FF2B5EF4-FFF2-40B4-BE49-F238E27FC236}">
                    <a16:creationId xmlns:a16="http://schemas.microsoft.com/office/drawing/2014/main" id="{1810D2A8-D890-0D2A-AFAF-039D3E740B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73139" y="2803205"/>
                <a:ext cx="285413" cy="283702"/>
              </a:xfrm>
              <a:custGeom>
                <a:avLst/>
                <a:gdLst>
                  <a:gd name="T0" fmla="*/ 0 w 197"/>
                  <a:gd name="T1" fmla="*/ 26 h 199"/>
                  <a:gd name="T2" fmla="*/ 135 w 197"/>
                  <a:gd name="T3" fmla="*/ 199 h 199"/>
                  <a:gd name="T4" fmla="*/ 197 w 197"/>
                  <a:gd name="T5" fmla="*/ 151 h 199"/>
                  <a:gd name="T6" fmla="*/ 60 w 197"/>
                  <a:gd name="T7" fmla="*/ 2 h 199"/>
                  <a:gd name="T8" fmla="*/ 17 w 197"/>
                  <a:gd name="T9" fmla="*/ 0 h 199"/>
                  <a:gd name="T10" fmla="*/ 0 w 197"/>
                  <a:gd name="T11" fmla="*/ 2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199">
                    <a:moveTo>
                      <a:pt x="0" y="26"/>
                    </a:moveTo>
                    <a:lnTo>
                      <a:pt x="135" y="199"/>
                    </a:lnTo>
                    <a:lnTo>
                      <a:pt x="197" y="151"/>
                    </a:lnTo>
                    <a:lnTo>
                      <a:pt x="60" y="2"/>
                    </a:lnTo>
                    <a:lnTo>
                      <a:pt x="17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2" name="Freeform 18">
                <a:extLst>
                  <a:ext uri="{FF2B5EF4-FFF2-40B4-BE49-F238E27FC236}">
                    <a16:creationId xmlns:a16="http://schemas.microsoft.com/office/drawing/2014/main" id="{DBC637E5-8A2A-D3BE-5712-AE768B185C36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018">
                <a:off x="10638018" y="2900342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60" name="Freeform 19">
              <a:extLst>
                <a:ext uri="{FF2B5EF4-FFF2-40B4-BE49-F238E27FC236}">
                  <a16:creationId xmlns:a16="http://schemas.microsoft.com/office/drawing/2014/main" id="{69B68C7C-17ED-4D68-4324-A38C4EA3F2AC}"/>
                </a:ext>
              </a:extLst>
            </p:cNvPr>
            <p:cNvSpPr>
              <a:spLocks/>
            </p:cNvSpPr>
            <p:nvPr/>
          </p:nvSpPr>
          <p:spPr bwMode="auto">
            <a:xfrm rot="3599942">
              <a:off x="10714804" y="2976612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Medien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7" name="Gruppieren 1026">
            <a:extLst>
              <a:ext uri="{FF2B5EF4-FFF2-40B4-BE49-F238E27FC236}">
                <a16:creationId xmlns:a16="http://schemas.microsoft.com/office/drawing/2014/main" id="{DA22A241-5E4F-60C3-7EED-5BADBBF8FCD0}"/>
              </a:ext>
            </a:extLst>
          </p:cNvPr>
          <p:cNvGrpSpPr/>
          <p:nvPr/>
        </p:nvGrpSpPr>
        <p:grpSpPr>
          <a:xfrm rot="19258064">
            <a:off x="10490067" y="2524854"/>
            <a:ext cx="812457" cy="829913"/>
            <a:chOff x="10573139" y="2803205"/>
            <a:chExt cx="812457" cy="829913"/>
          </a:xfrm>
        </p:grpSpPr>
        <p:grpSp>
          <p:nvGrpSpPr>
            <p:cNvPr id="1008" name="Gruppieren 1007">
              <a:extLst>
                <a:ext uri="{FF2B5EF4-FFF2-40B4-BE49-F238E27FC236}">
                  <a16:creationId xmlns:a16="http://schemas.microsoft.com/office/drawing/2014/main" id="{FAAFC2B7-FF5D-0C4F-713E-48A2D4AE7618}"/>
                </a:ext>
              </a:extLst>
            </p:cNvPr>
            <p:cNvGrpSpPr/>
            <p:nvPr/>
          </p:nvGrpSpPr>
          <p:grpSpPr>
            <a:xfrm>
              <a:off x="10573139" y="2803205"/>
              <a:ext cx="812457" cy="829913"/>
              <a:chOff x="10573139" y="2803205"/>
              <a:chExt cx="812457" cy="829913"/>
            </a:xfrm>
          </p:grpSpPr>
          <p:sp>
            <p:nvSpPr>
              <p:cNvPr id="890" name="Freeform 48">
                <a:extLst>
                  <a:ext uri="{FF2B5EF4-FFF2-40B4-BE49-F238E27FC236}">
                    <a16:creationId xmlns:a16="http://schemas.microsoft.com/office/drawing/2014/main" id="{83BEE175-24FD-003E-F9A1-34F833787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73139" y="2803205"/>
                <a:ext cx="285413" cy="283702"/>
              </a:xfrm>
              <a:custGeom>
                <a:avLst/>
                <a:gdLst>
                  <a:gd name="T0" fmla="*/ 0 w 197"/>
                  <a:gd name="T1" fmla="*/ 26 h 199"/>
                  <a:gd name="T2" fmla="*/ 135 w 197"/>
                  <a:gd name="T3" fmla="*/ 199 h 199"/>
                  <a:gd name="T4" fmla="*/ 197 w 197"/>
                  <a:gd name="T5" fmla="*/ 151 h 199"/>
                  <a:gd name="T6" fmla="*/ 60 w 197"/>
                  <a:gd name="T7" fmla="*/ 2 h 199"/>
                  <a:gd name="T8" fmla="*/ 17 w 197"/>
                  <a:gd name="T9" fmla="*/ 0 h 199"/>
                  <a:gd name="T10" fmla="*/ 0 w 197"/>
                  <a:gd name="T11" fmla="*/ 2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199">
                    <a:moveTo>
                      <a:pt x="0" y="26"/>
                    </a:moveTo>
                    <a:lnTo>
                      <a:pt x="135" y="199"/>
                    </a:lnTo>
                    <a:lnTo>
                      <a:pt x="197" y="151"/>
                    </a:lnTo>
                    <a:lnTo>
                      <a:pt x="60" y="2"/>
                    </a:lnTo>
                    <a:lnTo>
                      <a:pt x="17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9" name="Freeform 18">
                <a:extLst>
                  <a:ext uri="{FF2B5EF4-FFF2-40B4-BE49-F238E27FC236}">
                    <a16:creationId xmlns:a16="http://schemas.microsoft.com/office/drawing/2014/main" id="{0842753E-4160-0ACF-633D-9B172EB9E23C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018">
                <a:off x="10638018" y="2900342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70" name="Freeform 19">
              <a:extLst>
                <a:ext uri="{FF2B5EF4-FFF2-40B4-BE49-F238E27FC236}">
                  <a16:creationId xmlns:a16="http://schemas.microsoft.com/office/drawing/2014/main" id="{B5A90B72-1346-7B23-BAE0-4D503C9F4CDD}"/>
                </a:ext>
              </a:extLst>
            </p:cNvPr>
            <p:cNvSpPr>
              <a:spLocks/>
            </p:cNvSpPr>
            <p:nvPr/>
          </p:nvSpPr>
          <p:spPr bwMode="auto">
            <a:xfrm rot="1224679">
              <a:off x="10714804" y="2976612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Statistik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53" name="Gruppieren 1052">
            <a:extLst>
              <a:ext uri="{FF2B5EF4-FFF2-40B4-BE49-F238E27FC236}">
                <a16:creationId xmlns:a16="http://schemas.microsoft.com/office/drawing/2014/main" id="{91F967FD-2CD1-118F-B3C1-F3172B8C5E1C}"/>
              </a:ext>
            </a:extLst>
          </p:cNvPr>
          <p:cNvGrpSpPr/>
          <p:nvPr/>
        </p:nvGrpSpPr>
        <p:grpSpPr>
          <a:xfrm rot="15297964">
            <a:off x="9624067" y="2415159"/>
            <a:ext cx="812457" cy="829913"/>
            <a:chOff x="10573139" y="2803205"/>
            <a:chExt cx="812457" cy="829913"/>
          </a:xfrm>
        </p:grpSpPr>
        <p:grpSp>
          <p:nvGrpSpPr>
            <p:cNvPr id="1054" name="Gruppieren 1053">
              <a:extLst>
                <a:ext uri="{FF2B5EF4-FFF2-40B4-BE49-F238E27FC236}">
                  <a16:creationId xmlns:a16="http://schemas.microsoft.com/office/drawing/2014/main" id="{34A1ECD1-2408-2AD2-3245-AC41093CC518}"/>
                </a:ext>
              </a:extLst>
            </p:cNvPr>
            <p:cNvGrpSpPr/>
            <p:nvPr/>
          </p:nvGrpSpPr>
          <p:grpSpPr>
            <a:xfrm>
              <a:off x="10573139" y="2803205"/>
              <a:ext cx="812457" cy="829913"/>
              <a:chOff x="10573139" y="2803205"/>
              <a:chExt cx="812457" cy="829913"/>
            </a:xfrm>
          </p:grpSpPr>
          <p:sp>
            <p:nvSpPr>
              <p:cNvPr id="1056" name="Freeform 48">
                <a:extLst>
                  <a:ext uri="{FF2B5EF4-FFF2-40B4-BE49-F238E27FC236}">
                    <a16:creationId xmlns:a16="http://schemas.microsoft.com/office/drawing/2014/main" id="{39C6184A-096C-AEE1-B560-81F0FB04D5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73139" y="2803205"/>
                <a:ext cx="285413" cy="283702"/>
              </a:xfrm>
              <a:custGeom>
                <a:avLst/>
                <a:gdLst>
                  <a:gd name="T0" fmla="*/ 0 w 197"/>
                  <a:gd name="T1" fmla="*/ 26 h 199"/>
                  <a:gd name="T2" fmla="*/ 135 w 197"/>
                  <a:gd name="T3" fmla="*/ 199 h 199"/>
                  <a:gd name="T4" fmla="*/ 197 w 197"/>
                  <a:gd name="T5" fmla="*/ 151 h 199"/>
                  <a:gd name="T6" fmla="*/ 60 w 197"/>
                  <a:gd name="T7" fmla="*/ 2 h 199"/>
                  <a:gd name="T8" fmla="*/ 17 w 197"/>
                  <a:gd name="T9" fmla="*/ 0 h 199"/>
                  <a:gd name="T10" fmla="*/ 0 w 197"/>
                  <a:gd name="T11" fmla="*/ 2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199">
                    <a:moveTo>
                      <a:pt x="0" y="26"/>
                    </a:moveTo>
                    <a:lnTo>
                      <a:pt x="135" y="199"/>
                    </a:lnTo>
                    <a:lnTo>
                      <a:pt x="197" y="151"/>
                    </a:lnTo>
                    <a:lnTo>
                      <a:pt x="60" y="2"/>
                    </a:lnTo>
                    <a:lnTo>
                      <a:pt x="17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7" name="Freeform 18">
                <a:extLst>
                  <a:ext uri="{FF2B5EF4-FFF2-40B4-BE49-F238E27FC236}">
                    <a16:creationId xmlns:a16="http://schemas.microsoft.com/office/drawing/2014/main" id="{DDD2027F-57E8-9870-119D-A28414BF84C7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018">
                <a:off x="10638018" y="2900342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55" name="Freeform 19">
              <a:extLst>
                <a:ext uri="{FF2B5EF4-FFF2-40B4-BE49-F238E27FC236}">
                  <a16:creationId xmlns:a16="http://schemas.microsoft.com/office/drawing/2014/main" id="{AB6385EE-2868-ACD8-31DA-2541547D14C9}"/>
                </a:ext>
              </a:extLst>
            </p:cNvPr>
            <p:cNvSpPr>
              <a:spLocks/>
            </p:cNvSpPr>
            <p:nvPr/>
          </p:nvSpPr>
          <p:spPr bwMode="auto">
            <a:xfrm rot="7358775">
              <a:off x="10714804" y="2976612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VWL</a:t>
              </a:r>
            </a:p>
          </p:txBody>
        </p:sp>
      </p:grpSp>
      <p:grpSp>
        <p:nvGrpSpPr>
          <p:cNvPr id="1042" name="Gruppieren 1041">
            <a:extLst>
              <a:ext uri="{FF2B5EF4-FFF2-40B4-BE49-F238E27FC236}">
                <a16:creationId xmlns:a16="http://schemas.microsoft.com/office/drawing/2014/main" id="{6EC6B3C8-538C-1289-B190-DDA21D0CA20C}"/>
              </a:ext>
            </a:extLst>
          </p:cNvPr>
          <p:cNvGrpSpPr/>
          <p:nvPr/>
        </p:nvGrpSpPr>
        <p:grpSpPr>
          <a:xfrm>
            <a:off x="9792438" y="1642547"/>
            <a:ext cx="988429" cy="732776"/>
            <a:chOff x="10230588" y="1610797"/>
            <a:chExt cx="988429" cy="732776"/>
          </a:xfrm>
        </p:grpSpPr>
        <p:sp>
          <p:nvSpPr>
            <p:cNvPr id="981" name="Freeform 18">
              <a:extLst>
                <a:ext uri="{FF2B5EF4-FFF2-40B4-BE49-F238E27FC236}">
                  <a16:creationId xmlns:a16="http://schemas.microsoft.com/office/drawing/2014/main" id="{80BB6665-ACAD-38EB-4742-CE3929F0DF6C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10471439" y="1610797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05" name="Gruppieren 1004">
              <a:extLst>
                <a:ext uri="{FF2B5EF4-FFF2-40B4-BE49-F238E27FC236}">
                  <a16:creationId xmlns:a16="http://schemas.microsoft.com/office/drawing/2014/main" id="{C2083D67-8EC4-9D71-E036-7AD8475CB9C0}"/>
                </a:ext>
              </a:extLst>
            </p:cNvPr>
            <p:cNvGrpSpPr/>
            <p:nvPr/>
          </p:nvGrpSpPr>
          <p:grpSpPr>
            <a:xfrm>
              <a:off x="10230588" y="1687067"/>
              <a:ext cx="911643" cy="580234"/>
              <a:chOff x="10230588" y="1687067"/>
              <a:chExt cx="911643" cy="580234"/>
            </a:xfrm>
          </p:grpSpPr>
          <p:sp>
            <p:nvSpPr>
              <p:cNvPr id="982" name="Freeform 19">
                <a:extLst>
                  <a:ext uri="{FF2B5EF4-FFF2-40B4-BE49-F238E27FC236}">
                    <a16:creationId xmlns:a16="http://schemas.microsoft.com/office/drawing/2014/main" id="{E6B30796-0ABC-54C9-70A8-D9440923B0D3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018">
                <a:off x="10548225" y="1687067"/>
                <a:ext cx="594006" cy="580234"/>
              </a:xfrm>
              <a:custGeom>
                <a:avLst/>
                <a:gdLst>
                  <a:gd name="T0" fmla="*/ 172 w 173"/>
                  <a:gd name="T1" fmla="*/ 87 h 172"/>
                  <a:gd name="T2" fmla="*/ 86 w 173"/>
                  <a:gd name="T3" fmla="*/ 172 h 172"/>
                  <a:gd name="T4" fmla="*/ 0 w 173"/>
                  <a:gd name="T5" fmla="*/ 86 h 172"/>
                  <a:gd name="T6" fmla="*/ 87 w 173"/>
                  <a:gd name="T7" fmla="*/ 0 h 172"/>
                  <a:gd name="T8" fmla="*/ 172 w 173"/>
                  <a:gd name="T9" fmla="*/ 87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2">
                    <a:moveTo>
                      <a:pt x="172" y="87"/>
                    </a:moveTo>
                    <a:cubicBezTo>
                      <a:pt x="172" y="134"/>
                      <a:pt x="133" y="172"/>
                      <a:pt x="86" y="172"/>
                    </a:cubicBezTo>
                    <a:cubicBezTo>
                      <a:pt x="38" y="172"/>
                      <a:pt x="0" y="133"/>
                      <a:pt x="0" y="86"/>
                    </a:cubicBezTo>
                    <a:cubicBezTo>
                      <a:pt x="1" y="38"/>
                      <a:pt x="39" y="0"/>
                      <a:pt x="87" y="0"/>
                    </a:cubicBezTo>
                    <a:cubicBezTo>
                      <a:pt x="134" y="1"/>
                      <a:pt x="173" y="39"/>
                      <a:pt x="172" y="8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Immo</a:t>
                </a:r>
              </a:p>
            </p:txBody>
          </p:sp>
          <p:sp>
            <p:nvSpPr>
              <p:cNvPr id="983" name="Freeform 48">
                <a:extLst>
                  <a:ext uri="{FF2B5EF4-FFF2-40B4-BE49-F238E27FC236}">
                    <a16:creationId xmlns:a16="http://schemas.microsoft.com/office/drawing/2014/main" id="{97B10523-B235-8EB4-7CED-60BA7864BBB1}"/>
                  </a:ext>
                </a:extLst>
              </p:cNvPr>
              <p:cNvSpPr>
                <a:spLocks/>
              </p:cNvSpPr>
              <p:nvPr/>
            </p:nvSpPr>
            <p:spPr bwMode="auto">
              <a:xfrm rot="17919277">
                <a:off x="10229732" y="1872091"/>
                <a:ext cx="285413" cy="283702"/>
              </a:xfrm>
              <a:custGeom>
                <a:avLst/>
                <a:gdLst>
                  <a:gd name="T0" fmla="*/ 0 w 197"/>
                  <a:gd name="T1" fmla="*/ 26 h 199"/>
                  <a:gd name="T2" fmla="*/ 135 w 197"/>
                  <a:gd name="T3" fmla="*/ 199 h 199"/>
                  <a:gd name="T4" fmla="*/ 197 w 197"/>
                  <a:gd name="T5" fmla="*/ 151 h 199"/>
                  <a:gd name="T6" fmla="*/ 60 w 197"/>
                  <a:gd name="T7" fmla="*/ 2 h 199"/>
                  <a:gd name="T8" fmla="*/ 17 w 197"/>
                  <a:gd name="T9" fmla="*/ 0 h 199"/>
                  <a:gd name="T10" fmla="*/ 0 w 197"/>
                  <a:gd name="T11" fmla="*/ 2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199">
                    <a:moveTo>
                      <a:pt x="0" y="26"/>
                    </a:moveTo>
                    <a:lnTo>
                      <a:pt x="135" y="199"/>
                    </a:lnTo>
                    <a:lnTo>
                      <a:pt x="197" y="151"/>
                    </a:lnTo>
                    <a:lnTo>
                      <a:pt x="60" y="2"/>
                    </a:lnTo>
                    <a:lnTo>
                      <a:pt x="17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026" name="Gruppieren 1025">
            <a:extLst>
              <a:ext uri="{FF2B5EF4-FFF2-40B4-BE49-F238E27FC236}">
                <a16:creationId xmlns:a16="http://schemas.microsoft.com/office/drawing/2014/main" id="{65D9183C-1C5E-352F-A2CB-5D65D555B382}"/>
              </a:ext>
            </a:extLst>
          </p:cNvPr>
          <p:cNvGrpSpPr/>
          <p:nvPr/>
        </p:nvGrpSpPr>
        <p:grpSpPr>
          <a:xfrm>
            <a:off x="9589964" y="1032852"/>
            <a:ext cx="747644" cy="811316"/>
            <a:chOff x="10028114" y="1001102"/>
            <a:chExt cx="747644" cy="811316"/>
          </a:xfrm>
        </p:grpSpPr>
        <p:grpSp>
          <p:nvGrpSpPr>
            <p:cNvPr id="1006" name="Gruppieren 1005">
              <a:extLst>
                <a:ext uri="{FF2B5EF4-FFF2-40B4-BE49-F238E27FC236}">
                  <a16:creationId xmlns:a16="http://schemas.microsoft.com/office/drawing/2014/main" id="{C20EDAFB-21F5-4343-17E7-1E1600AC5519}"/>
                </a:ext>
              </a:extLst>
            </p:cNvPr>
            <p:cNvGrpSpPr/>
            <p:nvPr/>
          </p:nvGrpSpPr>
          <p:grpSpPr>
            <a:xfrm>
              <a:off x="10028114" y="1001102"/>
              <a:ext cx="747644" cy="811316"/>
              <a:chOff x="10028114" y="1001102"/>
              <a:chExt cx="747644" cy="811316"/>
            </a:xfrm>
          </p:grpSpPr>
          <p:sp>
            <p:nvSpPr>
              <p:cNvPr id="976" name="Freeform 48">
                <a:extLst>
                  <a:ext uri="{FF2B5EF4-FFF2-40B4-BE49-F238E27FC236}">
                    <a16:creationId xmlns:a16="http://schemas.microsoft.com/office/drawing/2014/main" id="{203629C3-4F13-3A36-69DD-941A2B3D78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5490490">
                <a:off x="10027258" y="1527861"/>
                <a:ext cx="285413" cy="283702"/>
              </a:xfrm>
              <a:custGeom>
                <a:avLst/>
                <a:gdLst>
                  <a:gd name="T0" fmla="*/ 0 w 197"/>
                  <a:gd name="T1" fmla="*/ 26 h 199"/>
                  <a:gd name="T2" fmla="*/ 135 w 197"/>
                  <a:gd name="T3" fmla="*/ 199 h 199"/>
                  <a:gd name="T4" fmla="*/ 197 w 197"/>
                  <a:gd name="T5" fmla="*/ 151 h 199"/>
                  <a:gd name="T6" fmla="*/ 60 w 197"/>
                  <a:gd name="T7" fmla="*/ 2 h 199"/>
                  <a:gd name="T8" fmla="*/ 17 w 197"/>
                  <a:gd name="T9" fmla="*/ 0 h 199"/>
                  <a:gd name="T10" fmla="*/ 0 w 197"/>
                  <a:gd name="T11" fmla="*/ 2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199">
                    <a:moveTo>
                      <a:pt x="0" y="26"/>
                    </a:moveTo>
                    <a:lnTo>
                      <a:pt x="135" y="199"/>
                    </a:lnTo>
                    <a:lnTo>
                      <a:pt x="197" y="151"/>
                    </a:lnTo>
                    <a:lnTo>
                      <a:pt x="60" y="2"/>
                    </a:lnTo>
                    <a:lnTo>
                      <a:pt x="17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8" name="Freeform 18">
                <a:extLst>
                  <a:ext uri="{FF2B5EF4-FFF2-40B4-BE49-F238E27FC236}">
                    <a16:creationId xmlns:a16="http://schemas.microsoft.com/office/drawing/2014/main" id="{6580B0EC-DAB7-9D4A-A78D-47A524B49B0C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018">
                <a:off x="10028180" y="1001102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79" name="Freeform 19">
              <a:extLst>
                <a:ext uri="{FF2B5EF4-FFF2-40B4-BE49-F238E27FC236}">
                  <a16:creationId xmlns:a16="http://schemas.microsoft.com/office/drawing/2014/main" id="{517FF40E-8961-61B6-9FA2-2AC605FA2AB9}"/>
                </a:ext>
              </a:extLst>
            </p:cNvPr>
            <p:cNvSpPr>
              <a:spLocks/>
            </p:cNvSpPr>
            <p:nvPr/>
          </p:nvSpPr>
          <p:spPr bwMode="auto">
            <a:xfrm rot="21016345">
              <a:off x="10104966" y="1083824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Touris-mus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48" name="Gruppieren 1047">
            <a:extLst>
              <a:ext uri="{FF2B5EF4-FFF2-40B4-BE49-F238E27FC236}">
                <a16:creationId xmlns:a16="http://schemas.microsoft.com/office/drawing/2014/main" id="{9ACBD439-267A-E73C-130F-57CE92F0F0CE}"/>
              </a:ext>
            </a:extLst>
          </p:cNvPr>
          <p:cNvGrpSpPr/>
          <p:nvPr/>
        </p:nvGrpSpPr>
        <p:grpSpPr>
          <a:xfrm rot="15297964">
            <a:off x="9084462" y="1755863"/>
            <a:ext cx="812457" cy="829913"/>
            <a:chOff x="10573139" y="2803205"/>
            <a:chExt cx="812457" cy="829913"/>
          </a:xfrm>
        </p:grpSpPr>
        <p:grpSp>
          <p:nvGrpSpPr>
            <p:cNvPr id="1049" name="Gruppieren 1048">
              <a:extLst>
                <a:ext uri="{FF2B5EF4-FFF2-40B4-BE49-F238E27FC236}">
                  <a16:creationId xmlns:a16="http://schemas.microsoft.com/office/drawing/2014/main" id="{D80804E1-1B45-5396-28C1-B9860CF42C36}"/>
                </a:ext>
              </a:extLst>
            </p:cNvPr>
            <p:cNvGrpSpPr/>
            <p:nvPr/>
          </p:nvGrpSpPr>
          <p:grpSpPr>
            <a:xfrm>
              <a:off x="10573139" y="2803205"/>
              <a:ext cx="812457" cy="829913"/>
              <a:chOff x="10573139" y="2803205"/>
              <a:chExt cx="812457" cy="829913"/>
            </a:xfrm>
          </p:grpSpPr>
          <p:sp>
            <p:nvSpPr>
              <p:cNvPr id="1051" name="Freeform 48">
                <a:extLst>
                  <a:ext uri="{FF2B5EF4-FFF2-40B4-BE49-F238E27FC236}">
                    <a16:creationId xmlns:a16="http://schemas.microsoft.com/office/drawing/2014/main" id="{250D4E17-905A-6A10-EC65-685832DC4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73139" y="2803205"/>
                <a:ext cx="285413" cy="283702"/>
              </a:xfrm>
              <a:custGeom>
                <a:avLst/>
                <a:gdLst>
                  <a:gd name="T0" fmla="*/ 0 w 197"/>
                  <a:gd name="T1" fmla="*/ 26 h 199"/>
                  <a:gd name="T2" fmla="*/ 135 w 197"/>
                  <a:gd name="T3" fmla="*/ 199 h 199"/>
                  <a:gd name="T4" fmla="*/ 197 w 197"/>
                  <a:gd name="T5" fmla="*/ 151 h 199"/>
                  <a:gd name="T6" fmla="*/ 60 w 197"/>
                  <a:gd name="T7" fmla="*/ 2 h 199"/>
                  <a:gd name="T8" fmla="*/ 17 w 197"/>
                  <a:gd name="T9" fmla="*/ 0 h 199"/>
                  <a:gd name="T10" fmla="*/ 0 w 197"/>
                  <a:gd name="T11" fmla="*/ 2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199">
                    <a:moveTo>
                      <a:pt x="0" y="26"/>
                    </a:moveTo>
                    <a:lnTo>
                      <a:pt x="135" y="199"/>
                    </a:lnTo>
                    <a:lnTo>
                      <a:pt x="197" y="151"/>
                    </a:lnTo>
                    <a:lnTo>
                      <a:pt x="60" y="2"/>
                    </a:lnTo>
                    <a:lnTo>
                      <a:pt x="17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2" name="Freeform 18">
                <a:extLst>
                  <a:ext uri="{FF2B5EF4-FFF2-40B4-BE49-F238E27FC236}">
                    <a16:creationId xmlns:a16="http://schemas.microsoft.com/office/drawing/2014/main" id="{B8C8B350-3FA6-3E9F-02EC-CF3C83714506}"/>
                  </a:ext>
                </a:extLst>
              </p:cNvPr>
              <p:cNvSpPr>
                <a:spLocks/>
              </p:cNvSpPr>
              <p:nvPr/>
            </p:nvSpPr>
            <p:spPr bwMode="auto">
              <a:xfrm rot="337018">
                <a:off x="10638018" y="2900342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50" name="Freeform 19">
              <a:extLst>
                <a:ext uri="{FF2B5EF4-FFF2-40B4-BE49-F238E27FC236}">
                  <a16:creationId xmlns:a16="http://schemas.microsoft.com/office/drawing/2014/main" id="{D91A6FAB-B8C0-EA5B-2BBD-5311C186507B}"/>
                </a:ext>
              </a:extLst>
            </p:cNvPr>
            <p:cNvSpPr>
              <a:spLocks/>
            </p:cNvSpPr>
            <p:nvPr/>
          </p:nvSpPr>
          <p:spPr bwMode="auto">
            <a:xfrm rot="7358775">
              <a:off x="10714804" y="2976612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BWL</a:t>
              </a:r>
            </a:p>
          </p:txBody>
        </p:sp>
      </p:grpSp>
      <p:grpSp>
        <p:nvGrpSpPr>
          <p:cNvPr id="1029" name="Gruppieren 1028">
            <a:extLst>
              <a:ext uri="{FF2B5EF4-FFF2-40B4-BE49-F238E27FC236}">
                <a16:creationId xmlns:a16="http://schemas.microsoft.com/office/drawing/2014/main" id="{5180DD92-61C1-263B-7DA3-9EBE39007228}"/>
              </a:ext>
            </a:extLst>
          </p:cNvPr>
          <p:cNvGrpSpPr/>
          <p:nvPr/>
        </p:nvGrpSpPr>
        <p:grpSpPr>
          <a:xfrm>
            <a:off x="9786576" y="3301375"/>
            <a:ext cx="915283" cy="732776"/>
            <a:chOff x="10024075" y="3609402"/>
            <a:chExt cx="915283" cy="732776"/>
          </a:xfrm>
        </p:grpSpPr>
        <p:sp>
          <p:nvSpPr>
            <p:cNvPr id="831" name="Freeform 52">
              <a:extLst>
                <a:ext uri="{FF2B5EF4-FFF2-40B4-BE49-F238E27FC236}">
                  <a16:creationId xmlns:a16="http://schemas.microsoft.com/office/drawing/2014/main" id="{D66B0E53-CDED-54B4-98DF-051258C63E7A}"/>
                </a:ext>
              </a:extLst>
            </p:cNvPr>
            <p:cNvSpPr>
              <a:spLocks/>
            </p:cNvSpPr>
            <p:nvPr/>
          </p:nvSpPr>
          <p:spPr bwMode="auto">
            <a:xfrm rot="2570496">
              <a:off x="10024075" y="3753929"/>
              <a:ext cx="346262" cy="266594"/>
            </a:xfrm>
            <a:custGeom>
              <a:avLst/>
              <a:gdLst>
                <a:gd name="T0" fmla="*/ 0 w 101"/>
                <a:gd name="T1" fmla="*/ 42 h 79"/>
                <a:gd name="T2" fmla="*/ 83 w 101"/>
                <a:gd name="T3" fmla="*/ 0 h 79"/>
                <a:gd name="T4" fmla="*/ 93 w 101"/>
                <a:gd name="T5" fmla="*/ 2 h 79"/>
                <a:gd name="T6" fmla="*/ 101 w 101"/>
                <a:gd name="T7" fmla="*/ 19 h 79"/>
                <a:gd name="T8" fmla="*/ 99 w 101"/>
                <a:gd name="T9" fmla="*/ 26 h 79"/>
                <a:gd name="T10" fmla="*/ 21 w 101"/>
                <a:gd name="T11" fmla="*/ 75 h 79"/>
                <a:gd name="T12" fmla="*/ 6 w 101"/>
                <a:gd name="T13" fmla="*/ 70 h 79"/>
                <a:gd name="T14" fmla="*/ 0 w 101"/>
                <a:gd name="T15" fmla="*/ 4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79">
                  <a:moveTo>
                    <a:pt x="0" y="42"/>
                  </a:moveTo>
                  <a:cubicBezTo>
                    <a:pt x="0" y="42"/>
                    <a:pt x="83" y="0"/>
                    <a:pt x="83" y="0"/>
                  </a:cubicBezTo>
                  <a:cubicBezTo>
                    <a:pt x="83" y="0"/>
                    <a:pt x="93" y="2"/>
                    <a:pt x="93" y="2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19" y="72"/>
                    <a:pt x="21" y="75"/>
                  </a:cubicBezTo>
                  <a:cubicBezTo>
                    <a:pt x="23" y="79"/>
                    <a:pt x="6" y="70"/>
                    <a:pt x="6" y="70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8" name="Freeform 18">
              <a:extLst>
                <a:ext uri="{FF2B5EF4-FFF2-40B4-BE49-F238E27FC236}">
                  <a16:creationId xmlns:a16="http://schemas.microsoft.com/office/drawing/2014/main" id="{A2499858-8FF1-6F20-5672-DE1EF3F8F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1780" y="3609402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9" name="Freeform 19">
              <a:extLst>
                <a:ext uri="{FF2B5EF4-FFF2-40B4-BE49-F238E27FC236}">
                  <a16:creationId xmlns:a16="http://schemas.microsoft.com/office/drawing/2014/main" id="{51FDC3D3-FDB7-A32C-0ADC-8589315CF7CE}"/>
                </a:ext>
              </a:extLst>
            </p:cNvPr>
            <p:cNvSpPr>
              <a:spLocks/>
            </p:cNvSpPr>
            <p:nvPr/>
          </p:nvSpPr>
          <p:spPr bwMode="auto">
            <a:xfrm rot="20799450">
              <a:off x="10268566" y="3685672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Polizei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45" name="Gruppieren 1044">
            <a:extLst>
              <a:ext uri="{FF2B5EF4-FFF2-40B4-BE49-F238E27FC236}">
                <a16:creationId xmlns:a16="http://schemas.microsoft.com/office/drawing/2014/main" id="{754A8742-FBD2-3AFB-BE31-56D7A79B960A}"/>
              </a:ext>
            </a:extLst>
          </p:cNvPr>
          <p:cNvGrpSpPr/>
          <p:nvPr/>
        </p:nvGrpSpPr>
        <p:grpSpPr>
          <a:xfrm>
            <a:off x="8812062" y="3087175"/>
            <a:ext cx="1054073" cy="732776"/>
            <a:chOff x="9250212" y="3055425"/>
            <a:chExt cx="1054073" cy="732776"/>
          </a:xfrm>
        </p:grpSpPr>
        <p:sp>
          <p:nvSpPr>
            <p:cNvPr id="828" name="Freeform 49">
              <a:extLst>
                <a:ext uri="{FF2B5EF4-FFF2-40B4-BE49-F238E27FC236}">
                  <a16:creationId xmlns:a16="http://schemas.microsoft.com/office/drawing/2014/main" id="{B5523D2F-2903-127F-DF23-F5A2AE86DBFE}"/>
                </a:ext>
              </a:extLst>
            </p:cNvPr>
            <p:cNvSpPr>
              <a:spLocks/>
            </p:cNvSpPr>
            <p:nvPr/>
          </p:nvSpPr>
          <p:spPr bwMode="auto">
            <a:xfrm rot="2698940">
              <a:off x="9250212" y="3243166"/>
              <a:ext cx="295554" cy="327896"/>
            </a:xfrm>
            <a:custGeom>
              <a:avLst/>
              <a:gdLst>
                <a:gd name="T0" fmla="*/ 1 w 86"/>
                <a:gd name="T1" fmla="*/ 70 h 97"/>
                <a:gd name="T2" fmla="*/ 60 w 86"/>
                <a:gd name="T3" fmla="*/ 5 h 97"/>
                <a:gd name="T4" fmla="*/ 74 w 86"/>
                <a:gd name="T5" fmla="*/ 0 h 97"/>
                <a:gd name="T6" fmla="*/ 84 w 86"/>
                <a:gd name="T7" fmla="*/ 5 h 97"/>
                <a:gd name="T8" fmla="*/ 86 w 86"/>
                <a:gd name="T9" fmla="*/ 18 h 97"/>
                <a:gd name="T10" fmla="*/ 28 w 86"/>
                <a:gd name="T11" fmla="*/ 92 h 97"/>
                <a:gd name="T12" fmla="*/ 16 w 86"/>
                <a:gd name="T13" fmla="*/ 97 h 97"/>
                <a:gd name="T14" fmla="*/ 0 w 86"/>
                <a:gd name="T15" fmla="*/ 84 h 97"/>
                <a:gd name="T16" fmla="*/ 1 w 86"/>
                <a:gd name="T17" fmla="*/ 7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97">
                  <a:moveTo>
                    <a:pt x="1" y="70"/>
                  </a:moveTo>
                  <a:cubicBezTo>
                    <a:pt x="60" y="5"/>
                    <a:pt x="60" y="5"/>
                    <a:pt x="60" y="5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86" y="18"/>
                    <a:pt x="29" y="87"/>
                    <a:pt x="28" y="92"/>
                  </a:cubicBezTo>
                  <a:cubicBezTo>
                    <a:pt x="26" y="96"/>
                    <a:pt x="16" y="97"/>
                    <a:pt x="16" y="97"/>
                  </a:cubicBezTo>
                  <a:cubicBezTo>
                    <a:pt x="0" y="84"/>
                    <a:pt x="0" y="84"/>
                    <a:pt x="0" y="84"/>
                  </a:cubicBezTo>
                  <a:lnTo>
                    <a:pt x="1" y="70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3" name="Freeform 18">
              <a:extLst>
                <a:ext uri="{FF2B5EF4-FFF2-40B4-BE49-F238E27FC236}">
                  <a16:creationId xmlns:a16="http://schemas.microsoft.com/office/drawing/2014/main" id="{EA691DCD-4662-7504-292C-7C4D61A54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07" y="3055425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4" name="Freeform 19">
              <a:extLst>
                <a:ext uri="{FF2B5EF4-FFF2-40B4-BE49-F238E27FC236}">
                  <a16:creationId xmlns:a16="http://schemas.microsoft.com/office/drawing/2014/main" id="{02D4A21E-64E3-AD52-0FA3-1F053108446E}"/>
                </a:ext>
              </a:extLst>
            </p:cNvPr>
            <p:cNvSpPr>
              <a:spLocks/>
            </p:cNvSpPr>
            <p:nvPr/>
          </p:nvSpPr>
          <p:spPr bwMode="auto">
            <a:xfrm rot="339108">
              <a:off x="9631834" y="3124813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Ver-</a:t>
              </a:r>
              <a:b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waltung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3" name="Gruppieren 1032">
            <a:extLst>
              <a:ext uri="{FF2B5EF4-FFF2-40B4-BE49-F238E27FC236}">
                <a16:creationId xmlns:a16="http://schemas.microsoft.com/office/drawing/2014/main" id="{0500FDFE-614C-BAAB-8EFB-40DE47F542F4}"/>
              </a:ext>
            </a:extLst>
          </p:cNvPr>
          <p:cNvGrpSpPr/>
          <p:nvPr/>
        </p:nvGrpSpPr>
        <p:grpSpPr>
          <a:xfrm>
            <a:off x="10068547" y="4793533"/>
            <a:ext cx="848087" cy="732776"/>
            <a:chOff x="10506697" y="4761783"/>
            <a:chExt cx="848087" cy="732776"/>
          </a:xfrm>
        </p:grpSpPr>
        <p:sp>
          <p:nvSpPr>
            <p:cNvPr id="960" name="Freeform 52">
              <a:extLst>
                <a:ext uri="{FF2B5EF4-FFF2-40B4-BE49-F238E27FC236}">
                  <a16:creationId xmlns:a16="http://schemas.microsoft.com/office/drawing/2014/main" id="{E73223CB-A2D9-0BCB-F432-2995966C45EE}"/>
                </a:ext>
              </a:extLst>
            </p:cNvPr>
            <p:cNvSpPr>
              <a:spLocks/>
            </p:cNvSpPr>
            <p:nvPr/>
          </p:nvSpPr>
          <p:spPr bwMode="auto">
            <a:xfrm rot="2863197">
              <a:off x="10466863" y="4853897"/>
              <a:ext cx="346262" cy="266594"/>
            </a:xfrm>
            <a:custGeom>
              <a:avLst/>
              <a:gdLst>
                <a:gd name="T0" fmla="*/ 0 w 101"/>
                <a:gd name="T1" fmla="*/ 42 h 79"/>
                <a:gd name="T2" fmla="*/ 83 w 101"/>
                <a:gd name="T3" fmla="*/ 0 h 79"/>
                <a:gd name="T4" fmla="*/ 93 w 101"/>
                <a:gd name="T5" fmla="*/ 2 h 79"/>
                <a:gd name="T6" fmla="*/ 101 w 101"/>
                <a:gd name="T7" fmla="*/ 19 h 79"/>
                <a:gd name="T8" fmla="*/ 99 w 101"/>
                <a:gd name="T9" fmla="*/ 26 h 79"/>
                <a:gd name="T10" fmla="*/ 21 w 101"/>
                <a:gd name="T11" fmla="*/ 75 h 79"/>
                <a:gd name="T12" fmla="*/ 6 w 101"/>
                <a:gd name="T13" fmla="*/ 70 h 79"/>
                <a:gd name="T14" fmla="*/ 0 w 101"/>
                <a:gd name="T15" fmla="*/ 4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79">
                  <a:moveTo>
                    <a:pt x="0" y="42"/>
                  </a:moveTo>
                  <a:cubicBezTo>
                    <a:pt x="0" y="42"/>
                    <a:pt x="83" y="0"/>
                    <a:pt x="83" y="0"/>
                  </a:cubicBezTo>
                  <a:cubicBezTo>
                    <a:pt x="83" y="0"/>
                    <a:pt x="93" y="2"/>
                    <a:pt x="93" y="2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19" y="72"/>
                    <a:pt x="21" y="75"/>
                  </a:cubicBezTo>
                  <a:cubicBezTo>
                    <a:pt x="23" y="79"/>
                    <a:pt x="6" y="70"/>
                    <a:pt x="6" y="70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2" name="Freeform 18">
              <a:extLst>
                <a:ext uri="{FF2B5EF4-FFF2-40B4-BE49-F238E27FC236}">
                  <a16:creationId xmlns:a16="http://schemas.microsoft.com/office/drawing/2014/main" id="{ED4FF586-F0C6-C220-5129-BB6CE9F78C2E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10607206" y="4761783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3" name="Freeform 19">
              <a:extLst>
                <a:ext uri="{FF2B5EF4-FFF2-40B4-BE49-F238E27FC236}">
                  <a16:creationId xmlns:a16="http://schemas.microsoft.com/office/drawing/2014/main" id="{36131F50-1152-6F00-36D7-573665F5D07A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10683992" y="4838053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Chemie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1" name="Gruppieren 1030">
            <a:extLst>
              <a:ext uri="{FF2B5EF4-FFF2-40B4-BE49-F238E27FC236}">
                <a16:creationId xmlns:a16="http://schemas.microsoft.com/office/drawing/2014/main" id="{444F45B9-77AC-48F3-F3D6-901F80FFCC40}"/>
              </a:ext>
            </a:extLst>
          </p:cNvPr>
          <p:cNvGrpSpPr/>
          <p:nvPr/>
        </p:nvGrpSpPr>
        <p:grpSpPr>
          <a:xfrm>
            <a:off x="9344688" y="4399479"/>
            <a:ext cx="837009" cy="741096"/>
            <a:chOff x="9782838" y="4367729"/>
            <a:chExt cx="837009" cy="741096"/>
          </a:xfrm>
        </p:grpSpPr>
        <p:sp>
          <p:nvSpPr>
            <p:cNvPr id="940" name="Freeform 52">
              <a:extLst>
                <a:ext uri="{FF2B5EF4-FFF2-40B4-BE49-F238E27FC236}">
                  <a16:creationId xmlns:a16="http://schemas.microsoft.com/office/drawing/2014/main" id="{B2BE5C6F-247A-726A-B582-EBEF7923B8C2}"/>
                </a:ext>
              </a:extLst>
            </p:cNvPr>
            <p:cNvSpPr>
              <a:spLocks/>
            </p:cNvSpPr>
            <p:nvPr/>
          </p:nvSpPr>
          <p:spPr bwMode="auto">
            <a:xfrm rot="3549929">
              <a:off x="9743004" y="4407563"/>
              <a:ext cx="346262" cy="266594"/>
            </a:xfrm>
            <a:custGeom>
              <a:avLst/>
              <a:gdLst>
                <a:gd name="T0" fmla="*/ 0 w 101"/>
                <a:gd name="T1" fmla="*/ 42 h 79"/>
                <a:gd name="T2" fmla="*/ 83 w 101"/>
                <a:gd name="T3" fmla="*/ 0 h 79"/>
                <a:gd name="T4" fmla="*/ 93 w 101"/>
                <a:gd name="T5" fmla="*/ 2 h 79"/>
                <a:gd name="T6" fmla="*/ 101 w 101"/>
                <a:gd name="T7" fmla="*/ 19 h 79"/>
                <a:gd name="T8" fmla="*/ 99 w 101"/>
                <a:gd name="T9" fmla="*/ 26 h 79"/>
                <a:gd name="T10" fmla="*/ 21 w 101"/>
                <a:gd name="T11" fmla="*/ 75 h 79"/>
                <a:gd name="T12" fmla="*/ 6 w 101"/>
                <a:gd name="T13" fmla="*/ 70 h 79"/>
                <a:gd name="T14" fmla="*/ 0 w 101"/>
                <a:gd name="T15" fmla="*/ 4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79">
                  <a:moveTo>
                    <a:pt x="0" y="42"/>
                  </a:moveTo>
                  <a:cubicBezTo>
                    <a:pt x="0" y="42"/>
                    <a:pt x="83" y="0"/>
                    <a:pt x="83" y="0"/>
                  </a:cubicBezTo>
                  <a:cubicBezTo>
                    <a:pt x="83" y="0"/>
                    <a:pt x="93" y="2"/>
                    <a:pt x="93" y="2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19" y="72"/>
                    <a:pt x="21" y="75"/>
                  </a:cubicBezTo>
                  <a:cubicBezTo>
                    <a:pt x="23" y="79"/>
                    <a:pt x="6" y="70"/>
                    <a:pt x="6" y="70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5" name="Freeform 18">
              <a:extLst>
                <a:ext uri="{FF2B5EF4-FFF2-40B4-BE49-F238E27FC236}">
                  <a16:creationId xmlns:a16="http://schemas.microsoft.com/office/drawing/2014/main" id="{5FC22473-DFA9-4B03-05DF-C8EE959B6EB6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9872269" y="4376049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6" name="Freeform 19">
              <a:extLst>
                <a:ext uri="{FF2B5EF4-FFF2-40B4-BE49-F238E27FC236}">
                  <a16:creationId xmlns:a16="http://schemas.microsoft.com/office/drawing/2014/main" id="{3CB94022-29FB-F69B-98F8-A53ABFC014BB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9949055" y="4452319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Infor-</a:t>
              </a:r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matik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4" name="Gruppieren 1013">
            <a:extLst>
              <a:ext uri="{FF2B5EF4-FFF2-40B4-BE49-F238E27FC236}">
                <a16:creationId xmlns:a16="http://schemas.microsoft.com/office/drawing/2014/main" id="{C6B406A7-D2D6-583C-4293-8E79F487DB73}"/>
              </a:ext>
            </a:extLst>
          </p:cNvPr>
          <p:cNvGrpSpPr/>
          <p:nvPr/>
        </p:nvGrpSpPr>
        <p:grpSpPr>
          <a:xfrm>
            <a:off x="4010805" y="3868925"/>
            <a:ext cx="732776" cy="875611"/>
            <a:chOff x="4448955" y="3837175"/>
            <a:chExt cx="732776" cy="875611"/>
          </a:xfrm>
        </p:grpSpPr>
        <p:grpSp>
          <p:nvGrpSpPr>
            <p:cNvPr id="987" name="Gruppieren 986">
              <a:extLst>
                <a:ext uri="{FF2B5EF4-FFF2-40B4-BE49-F238E27FC236}">
                  <a16:creationId xmlns:a16="http://schemas.microsoft.com/office/drawing/2014/main" id="{34FC9A9A-C053-5AD7-5768-7695583147C3}"/>
                </a:ext>
              </a:extLst>
            </p:cNvPr>
            <p:cNvGrpSpPr/>
            <p:nvPr/>
          </p:nvGrpSpPr>
          <p:grpSpPr>
            <a:xfrm>
              <a:off x="4448955" y="3837175"/>
              <a:ext cx="732776" cy="875611"/>
              <a:chOff x="4448955" y="3837175"/>
              <a:chExt cx="732776" cy="875611"/>
            </a:xfrm>
          </p:grpSpPr>
          <p:sp>
            <p:nvSpPr>
              <p:cNvPr id="913" name="Freeform 44">
                <a:extLst>
                  <a:ext uri="{FF2B5EF4-FFF2-40B4-BE49-F238E27FC236}">
                    <a16:creationId xmlns:a16="http://schemas.microsoft.com/office/drawing/2014/main" id="{9703D1F4-5522-2A8A-D741-7485A25CD869}"/>
                  </a:ext>
                </a:extLst>
              </p:cNvPr>
              <p:cNvSpPr>
                <a:spLocks/>
              </p:cNvSpPr>
              <p:nvPr/>
            </p:nvSpPr>
            <p:spPr bwMode="auto">
              <a:xfrm rot="18614892">
                <a:off x="4675301" y="3860503"/>
                <a:ext cx="421599" cy="374943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4" name="Freeform 18">
                <a:extLst>
                  <a:ext uri="{FF2B5EF4-FFF2-40B4-BE49-F238E27FC236}">
                    <a16:creationId xmlns:a16="http://schemas.microsoft.com/office/drawing/2014/main" id="{08095853-8194-348E-F30A-A98C525E70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126393">
                <a:off x="4441554" y="3972609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15" name="Freeform 19">
              <a:extLst>
                <a:ext uri="{FF2B5EF4-FFF2-40B4-BE49-F238E27FC236}">
                  <a16:creationId xmlns:a16="http://schemas.microsoft.com/office/drawing/2014/main" id="{A13C2FF1-9B6A-2ADB-7029-AEAAB523B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612" y="4050017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Sozial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2" name="Gruppieren 1011">
            <a:extLst>
              <a:ext uri="{FF2B5EF4-FFF2-40B4-BE49-F238E27FC236}">
                <a16:creationId xmlns:a16="http://schemas.microsoft.com/office/drawing/2014/main" id="{62ABC9CA-006A-3533-A4D2-8F0CB587DAD5}"/>
              </a:ext>
            </a:extLst>
          </p:cNvPr>
          <p:cNvGrpSpPr/>
          <p:nvPr/>
        </p:nvGrpSpPr>
        <p:grpSpPr>
          <a:xfrm>
            <a:off x="2937380" y="5739255"/>
            <a:ext cx="951794" cy="836395"/>
            <a:chOff x="3375530" y="5707505"/>
            <a:chExt cx="951794" cy="836395"/>
          </a:xfrm>
        </p:grpSpPr>
        <p:sp>
          <p:nvSpPr>
            <p:cNvPr id="776" name="Freeform 18">
              <a:extLst>
                <a:ext uri="{FF2B5EF4-FFF2-40B4-BE49-F238E27FC236}">
                  <a16:creationId xmlns:a16="http://schemas.microsoft.com/office/drawing/2014/main" id="{1886CC07-49DF-150D-70AC-4F175F04796D}"/>
                </a:ext>
              </a:extLst>
            </p:cNvPr>
            <p:cNvSpPr>
              <a:spLocks/>
            </p:cNvSpPr>
            <p:nvPr/>
          </p:nvSpPr>
          <p:spPr bwMode="auto">
            <a:xfrm rot="20915310">
              <a:off x="3375530" y="5811124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84" name="Gruppieren 983">
              <a:extLst>
                <a:ext uri="{FF2B5EF4-FFF2-40B4-BE49-F238E27FC236}">
                  <a16:creationId xmlns:a16="http://schemas.microsoft.com/office/drawing/2014/main" id="{ADE3DD65-776A-CDA2-54D2-D48167A8C377}"/>
                </a:ext>
              </a:extLst>
            </p:cNvPr>
            <p:cNvGrpSpPr/>
            <p:nvPr/>
          </p:nvGrpSpPr>
          <p:grpSpPr>
            <a:xfrm>
              <a:off x="3452316" y="5707505"/>
              <a:ext cx="875008" cy="760123"/>
              <a:chOff x="3452316" y="5707505"/>
              <a:chExt cx="875008" cy="760123"/>
            </a:xfrm>
          </p:grpSpPr>
          <p:sp>
            <p:nvSpPr>
              <p:cNvPr id="823" name="Freeform 44">
                <a:extLst>
                  <a:ext uri="{FF2B5EF4-FFF2-40B4-BE49-F238E27FC236}">
                    <a16:creationId xmlns:a16="http://schemas.microsoft.com/office/drawing/2014/main" id="{2640AD47-1A9A-8CE9-F2E0-3F9315AFE8F4}"/>
                  </a:ext>
                </a:extLst>
              </p:cNvPr>
              <p:cNvSpPr>
                <a:spLocks/>
              </p:cNvSpPr>
              <p:nvPr/>
            </p:nvSpPr>
            <p:spPr bwMode="auto">
              <a:xfrm rot="20915310">
                <a:off x="3905725" y="5707505"/>
                <a:ext cx="421599" cy="374943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7" name="Freeform 19">
                <a:extLst>
                  <a:ext uri="{FF2B5EF4-FFF2-40B4-BE49-F238E27FC236}">
                    <a16:creationId xmlns:a16="http://schemas.microsoft.com/office/drawing/2014/main" id="{E22CA6AC-FDE7-C4C9-F041-62DA93A5493F}"/>
                  </a:ext>
                </a:extLst>
              </p:cNvPr>
              <p:cNvSpPr>
                <a:spLocks/>
              </p:cNvSpPr>
              <p:nvPr/>
            </p:nvSpPr>
            <p:spPr bwMode="auto">
              <a:xfrm rot="20915310">
                <a:off x="3452316" y="5887394"/>
                <a:ext cx="594006" cy="580234"/>
              </a:xfrm>
              <a:custGeom>
                <a:avLst/>
                <a:gdLst>
                  <a:gd name="T0" fmla="*/ 172 w 173"/>
                  <a:gd name="T1" fmla="*/ 87 h 172"/>
                  <a:gd name="T2" fmla="*/ 86 w 173"/>
                  <a:gd name="T3" fmla="*/ 172 h 172"/>
                  <a:gd name="T4" fmla="*/ 0 w 173"/>
                  <a:gd name="T5" fmla="*/ 86 h 172"/>
                  <a:gd name="T6" fmla="*/ 87 w 173"/>
                  <a:gd name="T7" fmla="*/ 0 h 172"/>
                  <a:gd name="T8" fmla="*/ 172 w 173"/>
                  <a:gd name="T9" fmla="*/ 87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2">
                    <a:moveTo>
                      <a:pt x="172" y="87"/>
                    </a:moveTo>
                    <a:cubicBezTo>
                      <a:pt x="172" y="134"/>
                      <a:pt x="133" y="172"/>
                      <a:pt x="86" y="172"/>
                    </a:cubicBezTo>
                    <a:cubicBezTo>
                      <a:pt x="38" y="172"/>
                      <a:pt x="0" y="133"/>
                      <a:pt x="0" y="86"/>
                    </a:cubicBezTo>
                    <a:cubicBezTo>
                      <a:pt x="1" y="38"/>
                      <a:pt x="39" y="0"/>
                      <a:pt x="87" y="0"/>
                    </a:cubicBezTo>
                    <a:cubicBezTo>
                      <a:pt x="134" y="1"/>
                      <a:pt x="173" y="39"/>
                      <a:pt x="172" y="8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Lehr-amt</a:t>
                </a:r>
              </a:p>
            </p:txBody>
          </p:sp>
        </p:grpSp>
      </p:grpSp>
      <p:grpSp>
        <p:nvGrpSpPr>
          <p:cNvPr id="1011" name="Gruppieren 1010">
            <a:extLst>
              <a:ext uri="{FF2B5EF4-FFF2-40B4-BE49-F238E27FC236}">
                <a16:creationId xmlns:a16="http://schemas.microsoft.com/office/drawing/2014/main" id="{3E4D39C1-3596-F390-2A09-E2354A8BA3D9}"/>
              </a:ext>
            </a:extLst>
          </p:cNvPr>
          <p:cNvGrpSpPr/>
          <p:nvPr/>
        </p:nvGrpSpPr>
        <p:grpSpPr>
          <a:xfrm>
            <a:off x="2728922" y="5007497"/>
            <a:ext cx="1097357" cy="732776"/>
            <a:chOff x="3167072" y="4975747"/>
            <a:chExt cx="1097357" cy="732776"/>
          </a:xfrm>
        </p:grpSpPr>
        <p:grpSp>
          <p:nvGrpSpPr>
            <p:cNvPr id="985" name="Gruppieren 984">
              <a:extLst>
                <a:ext uri="{FF2B5EF4-FFF2-40B4-BE49-F238E27FC236}">
                  <a16:creationId xmlns:a16="http://schemas.microsoft.com/office/drawing/2014/main" id="{058597E7-21CF-8446-121A-9D3590BB3E3A}"/>
                </a:ext>
              </a:extLst>
            </p:cNvPr>
            <p:cNvGrpSpPr/>
            <p:nvPr/>
          </p:nvGrpSpPr>
          <p:grpSpPr>
            <a:xfrm>
              <a:off x="3167072" y="4975747"/>
              <a:ext cx="1097357" cy="732776"/>
              <a:chOff x="3167072" y="4975747"/>
              <a:chExt cx="1097357" cy="732776"/>
            </a:xfrm>
          </p:grpSpPr>
          <p:sp>
            <p:nvSpPr>
              <p:cNvPr id="838" name="Freeform 44">
                <a:extLst>
                  <a:ext uri="{FF2B5EF4-FFF2-40B4-BE49-F238E27FC236}">
                    <a16:creationId xmlns:a16="http://schemas.microsoft.com/office/drawing/2014/main" id="{324714B1-E282-B822-1A7F-53DDEAB95C10}"/>
                  </a:ext>
                </a:extLst>
              </p:cNvPr>
              <p:cNvSpPr>
                <a:spLocks/>
              </p:cNvSpPr>
              <p:nvPr/>
            </p:nvSpPr>
            <p:spPr bwMode="auto">
              <a:xfrm rot="3096983">
                <a:off x="3866158" y="5254164"/>
                <a:ext cx="421599" cy="374943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9" name="Freeform 18">
                <a:extLst>
                  <a:ext uri="{FF2B5EF4-FFF2-40B4-BE49-F238E27FC236}">
                    <a16:creationId xmlns:a16="http://schemas.microsoft.com/office/drawing/2014/main" id="{CAF469E1-7145-2189-4E56-AC91ABC4E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72" y="4975747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40" name="Freeform 19">
              <a:extLst>
                <a:ext uri="{FF2B5EF4-FFF2-40B4-BE49-F238E27FC236}">
                  <a16:creationId xmlns:a16="http://schemas.microsoft.com/office/drawing/2014/main" id="{B12AD3B8-B697-2E33-6FEC-45581FF6A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3858" y="5052017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Medizin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0" name="Gruppieren 1009">
            <a:extLst>
              <a:ext uri="{FF2B5EF4-FFF2-40B4-BE49-F238E27FC236}">
                <a16:creationId xmlns:a16="http://schemas.microsoft.com/office/drawing/2014/main" id="{67740A83-BB9D-1395-12D6-ABABA8D5C8E5}"/>
              </a:ext>
            </a:extLst>
          </p:cNvPr>
          <p:cNvGrpSpPr/>
          <p:nvPr/>
        </p:nvGrpSpPr>
        <p:grpSpPr>
          <a:xfrm>
            <a:off x="3184363" y="4400752"/>
            <a:ext cx="951170" cy="999172"/>
            <a:chOff x="3622513" y="4369002"/>
            <a:chExt cx="951170" cy="999172"/>
          </a:xfrm>
        </p:grpSpPr>
        <p:sp>
          <p:nvSpPr>
            <p:cNvPr id="844" name="Freeform 18">
              <a:extLst>
                <a:ext uri="{FF2B5EF4-FFF2-40B4-BE49-F238E27FC236}">
                  <a16:creationId xmlns:a16="http://schemas.microsoft.com/office/drawing/2014/main" id="{988D0116-CF98-EB1D-B8AA-E9D747FF8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2513" y="4369002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86" name="Gruppieren 985">
              <a:extLst>
                <a:ext uri="{FF2B5EF4-FFF2-40B4-BE49-F238E27FC236}">
                  <a16:creationId xmlns:a16="http://schemas.microsoft.com/office/drawing/2014/main" id="{6C795F02-1984-011B-D6A2-35FC3238B0A6}"/>
                </a:ext>
              </a:extLst>
            </p:cNvPr>
            <p:cNvGrpSpPr/>
            <p:nvPr/>
          </p:nvGrpSpPr>
          <p:grpSpPr>
            <a:xfrm>
              <a:off x="3699299" y="4445272"/>
              <a:ext cx="874384" cy="922902"/>
              <a:chOff x="3699299" y="4445272"/>
              <a:chExt cx="874384" cy="922902"/>
            </a:xfrm>
          </p:grpSpPr>
          <p:sp>
            <p:nvSpPr>
              <p:cNvPr id="843" name="Freeform 44">
                <a:extLst>
                  <a:ext uri="{FF2B5EF4-FFF2-40B4-BE49-F238E27FC236}">
                    <a16:creationId xmlns:a16="http://schemas.microsoft.com/office/drawing/2014/main" id="{64D60684-0039-6F57-C71A-3A95DE96295D}"/>
                  </a:ext>
                </a:extLst>
              </p:cNvPr>
              <p:cNvSpPr>
                <a:spLocks/>
              </p:cNvSpPr>
              <p:nvPr/>
            </p:nvSpPr>
            <p:spPr bwMode="auto">
              <a:xfrm rot="4702679">
                <a:off x="4137450" y="4931941"/>
                <a:ext cx="421599" cy="450867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5" name="Freeform 19">
                <a:extLst>
                  <a:ext uri="{FF2B5EF4-FFF2-40B4-BE49-F238E27FC236}">
                    <a16:creationId xmlns:a16="http://schemas.microsoft.com/office/drawing/2014/main" id="{0DBD2B38-9242-7C1B-6E5E-ED199CFE0A02}"/>
                  </a:ext>
                </a:extLst>
              </p:cNvPr>
              <p:cNvSpPr>
                <a:spLocks/>
              </p:cNvSpPr>
              <p:nvPr/>
            </p:nvSpPr>
            <p:spPr bwMode="auto">
              <a:xfrm rot="21025356">
                <a:off x="3699299" y="4445272"/>
                <a:ext cx="594006" cy="580234"/>
              </a:xfrm>
              <a:custGeom>
                <a:avLst/>
                <a:gdLst>
                  <a:gd name="T0" fmla="*/ 172 w 173"/>
                  <a:gd name="T1" fmla="*/ 87 h 172"/>
                  <a:gd name="T2" fmla="*/ 86 w 173"/>
                  <a:gd name="T3" fmla="*/ 172 h 172"/>
                  <a:gd name="T4" fmla="*/ 0 w 173"/>
                  <a:gd name="T5" fmla="*/ 86 h 172"/>
                  <a:gd name="T6" fmla="*/ 87 w 173"/>
                  <a:gd name="T7" fmla="*/ 0 h 172"/>
                  <a:gd name="T8" fmla="*/ 172 w 173"/>
                  <a:gd name="T9" fmla="*/ 87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2">
                    <a:moveTo>
                      <a:pt x="172" y="87"/>
                    </a:moveTo>
                    <a:cubicBezTo>
                      <a:pt x="172" y="134"/>
                      <a:pt x="133" y="172"/>
                      <a:pt x="86" y="172"/>
                    </a:cubicBezTo>
                    <a:cubicBezTo>
                      <a:pt x="38" y="172"/>
                      <a:pt x="0" y="133"/>
                      <a:pt x="0" y="86"/>
                    </a:cubicBezTo>
                    <a:cubicBezTo>
                      <a:pt x="1" y="38"/>
                      <a:pt x="39" y="0"/>
                      <a:pt x="87" y="0"/>
                    </a:cubicBezTo>
                    <a:cubicBezTo>
                      <a:pt x="134" y="1"/>
                      <a:pt x="173" y="39"/>
                      <a:pt x="172" y="8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Jura</a:t>
                </a:r>
              </a:p>
            </p:txBody>
          </p:sp>
        </p:grpSp>
      </p:grpSp>
      <p:grpSp>
        <p:nvGrpSpPr>
          <p:cNvPr id="1019" name="Gruppieren 1018">
            <a:extLst>
              <a:ext uri="{FF2B5EF4-FFF2-40B4-BE49-F238E27FC236}">
                <a16:creationId xmlns:a16="http://schemas.microsoft.com/office/drawing/2014/main" id="{3C5D9AF6-B3DF-C824-A2B8-96F557B9DA4E}"/>
              </a:ext>
            </a:extLst>
          </p:cNvPr>
          <p:cNvGrpSpPr/>
          <p:nvPr/>
        </p:nvGrpSpPr>
        <p:grpSpPr>
          <a:xfrm>
            <a:off x="3730553" y="1152308"/>
            <a:ext cx="822929" cy="838985"/>
            <a:chOff x="4168703" y="1120558"/>
            <a:chExt cx="822929" cy="838985"/>
          </a:xfrm>
        </p:grpSpPr>
        <p:grpSp>
          <p:nvGrpSpPr>
            <p:cNvPr id="993" name="Gruppieren 992">
              <a:extLst>
                <a:ext uri="{FF2B5EF4-FFF2-40B4-BE49-F238E27FC236}">
                  <a16:creationId xmlns:a16="http://schemas.microsoft.com/office/drawing/2014/main" id="{0EF59F56-BDF7-5A48-3F22-C880E90726A5}"/>
                </a:ext>
              </a:extLst>
            </p:cNvPr>
            <p:cNvGrpSpPr/>
            <p:nvPr/>
          </p:nvGrpSpPr>
          <p:grpSpPr>
            <a:xfrm>
              <a:off x="4168703" y="1120558"/>
              <a:ext cx="822929" cy="838985"/>
              <a:chOff x="4168703" y="1120558"/>
              <a:chExt cx="822929" cy="838985"/>
            </a:xfrm>
          </p:grpSpPr>
          <p:sp>
            <p:nvSpPr>
              <p:cNvPr id="973" name="Freeform 44">
                <a:extLst>
                  <a:ext uri="{FF2B5EF4-FFF2-40B4-BE49-F238E27FC236}">
                    <a16:creationId xmlns:a16="http://schemas.microsoft.com/office/drawing/2014/main" id="{56A2BEAA-1E00-EABC-D9E1-91D9C6CB2A91}"/>
                  </a:ext>
                </a:extLst>
              </p:cNvPr>
              <p:cNvSpPr>
                <a:spLocks/>
              </p:cNvSpPr>
              <p:nvPr/>
            </p:nvSpPr>
            <p:spPr bwMode="auto">
              <a:xfrm rot="3776629">
                <a:off x="4683115" y="1651026"/>
                <a:ext cx="341777" cy="275257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4" name="Freeform 18">
                <a:extLst>
                  <a:ext uri="{FF2B5EF4-FFF2-40B4-BE49-F238E27FC236}">
                    <a16:creationId xmlns:a16="http://schemas.microsoft.com/office/drawing/2014/main" id="{D6CFAC66-901C-71D7-595B-B4FF9DC9D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8703" y="1120558"/>
                <a:ext cx="76183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75" name="Freeform 19">
              <a:extLst>
                <a:ext uri="{FF2B5EF4-FFF2-40B4-BE49-F238E27FC236}">
                  <a16:creationId xmlns:a16="http://schemas.microsoft.com/office/drawing/2014/main" id="{71662D47-8C1E-B37C-4125-5000C2538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2547" y="1196829"/>
              <a:ext cx="605337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Infor-</a:t>
              </a:r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matik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8" name="Gruppieren 1017">
            <a:extLst>
              <a:ext uri="{FF2B5EF4-FFF2-40B4-BE49-F238E27FC236}">
                <a16:creationId xmlns:a16="http://schemas.microsoft.com/office/drawing/2014/main" id="{A7870D0D-7BC3-EB3B-C338-CDA3197DDA20}"/>
              </a:ext>
            </a:extLst>
          </p:cNvPr>
          <p:cNvGrpSpPr/>
          <p:nvPr/>
        </p:nvGrpSpPr>
        <p:grpSpPr>
          <a:xfrm>
            <a:off x="3405239" y="1905688"/>
            <a:ext cx="994647" cy="922021"/>
            <a:chOff x="3843389" y="1873938"/>
            <a:chExt cx="994647" cy="922021"/>
          </a:xfrm>
        </p:grpSpPr>
        <p:grpSp>
          <p:nvGrpSpPr>
            <p:cNvPr id="992" name="Gruppieren 991">
              <a:extLst>
                <a:ext uri="{FF2B5EF4-FFF2-40B4-BE49-F238E27FC236}">
                  <a16:creationId xmlns:a16="http://schemas.microsoft.com/office/drawing/2014/main" id="{08040284-CE06-747E-4450-D9950BF6CDAB}"/>
                </a:ext>
              </a:extLst>
            </p:cNvPr>
            <p:cNvGrpSpPr/>
            <p:nvPr/>
          </p:nvGrpSpPr>
          <p:grpSpPr>
            <a:xfrm>
              <a:off x="3843389" y="1873938"/>
              <a:ext cx="994647" cy="922021"/>
              <a:chOff x="3843389" y="1873938"/>
              <a:chExt cx="994647" cy="922021"/>
            </a:xfrm>
          </p:grpSpPr>
          <p:sp>
            <p:nvSpPr>
              <p:cNvPr id="925" name="Freeform 44">
                <a:extLst>
                  <a:ext uri="{FF2B5EF4-FFF2-40B4-BE49-F238E27FC236}">
                    <a16:creationId xmlns:a16="http://schemas.microsoft.com/office/drawing/2014/main" id="{38531D7E-6EBF-1110-28BB-CCE4A1439C80}"/>
                  </a:ext>
                </a:extLst>
              </p:cNvPr>
              <p:cNvSpPr>
                <a:spLocks/>
              </p:cNvSpPr>
              <p:nvPr/>
            </p:nvSpPr>
            <p:spPr bwMode="auto">
              <a:xfrm rot="2841161">
                <a:off x="4450133" y="2408057"/>
                <a:ext cx="500547" cy="275258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6" name="Freeform 18">
                <a:extLst>
                  <a:ext uri="{FF2B5EF4-FFF2-40B4-BE49-F238E27FC236}">
                    <a16:creationId xmlns:a16="http://schemas.microsoft.com/office/drawing/2014/main" id="{4797221C-9FF1-5889-5553-5074AA0C2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389" y="1873938"/>
                <a:ext cx="761839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27" name="Freeform 19">
              <a:extLst>
                <a:ext uri="{FF2B5EF4-FFF2-40B4-BE49-F238E27FC236}">
                  <a16:creationId xmlns:a16="http://schemas.microsoft.com/office/drawing/2014/main" id="{691BB497-D334-1DFD-6AAB-D7C47C656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772" y="1947990"/>
              <a:ext cx="605337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Polizei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6" name="Gruppieren 995">
            <a:extLst>
              <a:ext uri="{FF2B5EF4-FFF2-40B4-BE49-F238E27FC236}">
                <a16:creationId xmlns:a16="http://schemas.microsoft.com/office/drawing/2014/main" id="{5BDAA95B-DBA2-EFEF-1B45-44A05B2348C6}"/>
              </a:ext>
            </a:extLst>
          </p:cNvPr>
          <p:cNvGrpSpPr/>
          <p:nvPr/>
        </p:nvGrpSpPr>
        <p:grpSpPr>
          <a:xfrm>
            <a:off x="4327937" y="2519000"/>
            <a:ext cx="1073764" cy="732776"/>
            <a:chOff x="4766087" y="2487250"/>
            <a:chExt cx="1073764" cy="732776"/>
          </a:xfrm>
        </p:grpSpPr>
        <p:grpSp>
          <p:nvGrpSpPr>
            <p:cNvPr id="991" name="Gruppieren 990">
              <a:extLst>
                <a:ext uri="{FF2B5EF4-FFF2-40B4-BE49-F238E27FC236}">
                  <a16:creationId xmlns:a16="http://schemas.microsoft.com/office/drawing/2014/main" id="{1CE374AF-2B53-D3BE-F935-11BE598575BE}"/>
                </a:ext>
              </a:extLst>
            </p:cNvPr>
            <p:cNvGrpSpPr/>
            <p:nvPr/>
          </p:nvGrpSpPr>
          <p:grpSpPr>
            <a:xfrm>
              <a:off x="4766087" y="2487250"/>
              <a:ext cx="1073764" cy="732776"/>
              <a:chOff x="4766087" y="2487250"/>
              <a:chExt cx="1073764" cy="732776"/>
            </a:xfrm>
          </p:grpSpPr>
          <p:sp>
            <p:nvSpPr>
              <p:cNvPr id="864" name="Freeform 44">
                <a:extLst>
                  <a:ext uri="{FF2B5EF4-FFF2-40B4-BE49-F238E27FC236}">
                    <a16:creationId xmlns:a16="http://schemas.microsoft.com/office/drawing/2014/main" id="{7F2FB90C-26E8-5FB8-673D-229169C67E54}"/>
                  </a:ext>
                </a:extLst>
              </p:cNvPr>
              <p:cNvSpPr>
                <a:spLocks/>
              </p:cNvSpPr>
              <p:nvPr/>
            </p:nvSpPr>
            <p:spPr bwMode="auto">
              <a:xfrm rot="812933">
                <a:off x="5384083" y="2583452"/>
                <a:ext cx="455768" cy="369455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5" name="Freeform 18">
                <a:extLst>
                  <a:ext uri="{FF2B5EF4-FFF2-40B4-BE49-F238E27FC236}">
                    <a16:creationId xmlns:a16="http://schemas.microsoft.com/office/drawing/2014/main" id="{FF8AEADB-8B43-6304-B893-3971E69364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6087" y="2487250"/>
                <a:ext cx="761839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66" name="Freeform 19">
              <a:extLst>
                <a:ext uri="{FF2B5EF4-FFF2-40B4-BE49-F238E27FC236}">
                  <a16:creationId xmlns:a16="http://schemas.microsoft.com/office/drawing/2014/main" id="{9E87B220-FF37-EB8D-01AA-7A73C25B8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4338" y="2563520"/>
              <a:ext cx="605337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Ver-</a:t>
              </a:r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waltung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0" name="Gruppieren 1019">
            <a:extLst>
              <a:ext uri="{FF2B5EF4-FFF2-40B4-BE49-F238E27FC236}">
                <a16:creationId xmlns:a16="http://schemas.microsoft.com/office/drawing/2014/main" id="{00595C10-1335-DD04-C963-EE4DFDA67F20}"/>
              </a:ext>
            </a:extLst>
          </p:cNvPr>
          <p:cNvGrpSpPr/>
          <p:nvPr/>
        </p:nvGrpSpPr>
        <p:grpSpPr>
          <a:xfrm>
            <a:off x="4427376" y="1664665"/>
            <a:ext cx="1055430" cy="887795"/>
            <a:chOff x="4865526" y="1632915"/>
            <a:chExt cx="1055430" cy="887795"/>
          </a:xfrm>
        </p:grpSpPr>
        <p:grpSp>
          <p:nvGrpSpPr>
            <p:cNvPr id="994" name="Gruppieren 993">
              <a:extLst>
                <a:ext uri="{FF2B5EF4-FFF2-40B4-BE49-F238E27FC236}">
                  <a16:creationId xmlns:a16="http://schemas.microsoft.com/office/drawing/2014/main" id="{65B922CF-876B-5DDD-8FAB-B378EA202E78}"/>
                </a:ext>
              </a:extLst>
            </p:cNvPr>
            <p:cNvGrpSpPr/>
            <p:nvPr/>
          </p:nvGrpSpPr>
          <p:grpSpPr>
            <a:xfrm>
              <a:off x="4865526" y="1632915"/>
              <a:ext cx="1055430" cy="887795"/>
              <a:chOff x="4865526" y="1632915"/>
              <a:chExt cx="1055430" cy="887795"/>
            </a:xfrm>
          </p:grpSpPr>
          <p:sp>
            <p:nvSpPr>
              <p:cNvPr id="868" name="Freeform 44">
                <a:extLst>
                  <a:ext uri="{FF2B5EF4-FFF2-40B4-BE49-F238E27FC236}">
                    <a16:creationId xmlns:a16="http://schemas.microsoft.com/office/drawing/2014/main" id="{B292F2D5-0F2E-3FFC-7058-210579EED838}"/>
                  </a:ext>
                </a:extLst>
              </p:cNvPr>
              <p:cNvSpPr>
                <a:spLocks/>
              </p:cNvSpPr>
              <p:nvPr/>
            </p:nvSpPr>
            <p:spPr bwMode="auto">
              <a:xfrm rot="3806487">
                <a:off x="5519108" y="2118863"/>
                <a:ext cx="421599" cy="382096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9" name="Freeform 18">
                <a:extLst>
                  <a:ext uri="{FF2B5EF4-FFF2-40B4-BE49-F238E27FC236}">
                    <a16:creationId xmlns:a16="http://schemas.microsoft.com/office/drawing/2014/main" id="{9CF62D75-5B1B-8D77-1901-EECD2C5D9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5526" y="1632915"/>
                <a:ext cx="761839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0" name="Freeform 19">
              <a:extLst>
                <a:ext uri="{FF2B5EF4-FFF2-40B4-BE49-F238E27FC236}">
                  <a16:creationId xmlns:a16="http://schemas.microsoft.com/office/drawing/2014/main" id="{1E7FF745-F773-738B-CEC4-DCAE76A33859}"/>
                </a:ext>
              </a:extLst>
            </p:cNvPr>
            <p:cNvSpPr>
              <a:spLocks/>
            </p:cNvSpPr>
            <p:nvPr/>
          </p:nvSpPr>
          <p:spPr bwMode="auto">
            <a:xfrm rot="21079840">
              <a:off x="4943777" y="1709185"/>
              <a:ext cx="605338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Logistik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2" name="Gruppieren 1021">
            <a:extLst>
              <a:ext uri="{FF2B5EF4-FFF2-40B4-BE49-F238E27FC236}">
                <a16:creationId xmlns:a16="http://schemas.microsoft.com/office/drawing/2014/main" id="{4564C152-5858-3C8A-8A19-25399F311554}"/>
              </a:ext>
            </a:extLst>
          </p:cNvPr>
          <p:cNvGrpSpPr/>
          <p:nvPr/>
        </p:nvGrpSpPr>
        <p:grpSpPr>
          <a:xfrm>
            <a:off x="5366730" y="1308059"/>
            <a:ext cx="761839" cy="1082423"/>
            <a:chOff x="5804880" y="1276309"/>
            <a:chExt cx="761839" cy="1082423"/>
          </a:xfrm>
        </p:grpSpPr>
        <p:grpSp>
          <p:nvGrpSpPr>
            <p:cNvPr id="997" name="Gruppieren 996">
              <a:extLst>
                <a:ext uri="{FF2B5EF4-FFF2-40B4-BE49-F238E27FC236}">
                  <a16:creationId xmlns:a16="http://schemas.microsoft.com/office/drawing/2014/main" id="{7052BC3F-22B4-404D-3119-2097940078BD}"/>
                </a:ext>
              </a:extLst>
            </p:cNvPr>
            <p:cNvGrpSpPr/>
            <p:nvPr/>
          </p:nvGrpSpPr>
          <p:grpSpPr>
            <a:xfrm>
              <a:off x="5804880" y="1276309"/>
              <a:ext cx="761839" cy="1082423"/>
              <a:chOff x="5804880" y="1276309"/>
              <a:chExt cx="761839" cy="1082423"/>
            </a:xfrm>
          </p:grpSpPr>
          <p:sp>
            <p:nvSpPr>
              <p:cNvPr id="877" name="Freeform 44">
                <a:extLst>
                  <a:ext uri="{FF2B5EF4-FFF2-40B4-BE49-F238E27FC236}">
                    <a16:creationId xmlns:a16="http://schemas.microsoft.com/office/drawing/2014/main" id="{4880142B-11B0-8EAC-1B10-ABFF22F2E568}"/>
                  </a:ext>
                </a:extLst>
              </p:cNvPr>
              <p:cNvSpPr>
                <a:spLocks/>
              </p:cNvSpPr>
              <p:nvPr/>
            </p:nvSpPr>
            <p:spPr bwMode="auto">
              <a:xfrm rot="6994351">
                <a:off x="5949329" y="1956885"/>
                <a:ext cx="421599" cy="382096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8" name="Freeform 18">
                <a:extLst>
                  <a:ext uri="{FF2B5EF4-FFF2-40B4-BE49-F238E27FC236}">
                    <a16:creationId xmlns:a16="http://schemas.microsoft.com/office/drawing/2014/main" id="{C3D8B324-A8D6-D76E-7604-1789A43C34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4880" y="1276309"/>
                <a:ext cx="761839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9" name="Freeform 19">
              <a:extLst>
                <a:ext uri="{FF2B5EF4-FFF2-40B4-BE49-F238E27FC236}">
                  <a16:creationId xmlns:a16="http://schemas.microsoft.com/office/drawing/2014/main" id="{E7BDD36D-E384-E04E-98F8-7361E64F3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6134" y="1371895"/>
              <a:ext cx="605337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Bank</a:t>
              </a:r>
            </a:p>
          </p:txBody>
        </p:sp>
      </p:grpSp>
      <p:grpSp>
        <p:nvGrpSpPr>
          <p:cNvPr id="1023" name="Gruppieren 1022">
            <a:extLst>
              <a:ext uri="{FF2B5EF4-FFF2-40B4-BE49-F238E27FC236}">
                <a16:creationId xmlns:a16="http://schemas.microsoft.com/office/drawing/2014/main" id="{0628EE32-2CF9-2AF7-7D68-0A456147C680}"/>
              </a:ext>
            </a:extLst>
          </p:cNvPr>
          <p:cNvGrpSpPr/>
          <p:nvPr/>
        </p:nvGrpSpPr>
        <p:grpSpPr>
          <a:xfrm>
            <a:off x="5873557" y="1632333"/>
            <a:ext cx="998948" cy="871568"/>
            <a:chOff x="6311707" y="1600583"/>
            <a:chExt cx="998948" cy="871568"/>
          </a:xfrm>
        </p:grpSpPr>
        <p:grpSp>
          <p:nvGrpSpPr>
            <p:cNvPr id="998" name="Gruppieren 997">
              <a:extLst>
                <a:ext uri="{FF2B5EF4-FFF2-40B4-BE49-F238E27FC236}">
                  <a16:creationId xmlns:a16="http://schemas.microsoft.com/office/drawing/2014/main" id="{1C91CB9C-9E3A-2EE6-8C05-30B0D3AE8CDD}"/>
                </a:ext>
              </a:extLst>
            </p:cNvPr>
            <p:cNvGrpSpPr/>
            <p:nvPr/>
          </p:nvGrpSpPr>
          <p:grpSpPr>
            <a:xfrm>
              <a:off x="6311707" y="1600583"/>
              <a:ext cx="998948" cy="871568"/>
              <a:chOff x="6311707" y="1600583"/>
              <a:chExt cx="998948" cy="871568"/>
            </a:xfrm>
          </p:grpSpPr>
          <p:sp>
            <p:nvSpPr>
              <p:cNvPr id="881" name="Freeform 44">
                <a:extLst>
                  <a:ext uri="{FF2B5EF4-FFF2-40B4-BE49-F238E27FC236}">
                    <a16:creationId xmlns:a16="http://schemas.microsoft.com/office/drawing/2014/main" id="{72B8DAC3-E4D8-2649-F415-EA05EE89A114}"/>
                  </a:ext>
                </a:extLst>
              </p:cNvPr>
              <p:cNvSpPr>
                <a:spLocks/>
              </p:cNvSpPr>
              <p:nvPr/>
            </p:nvSpPr>
            <p:spPr bwMode="auto">
              <a:xfrm rot="9622965">
                <a:off x="6311707" y="2090055"/>
                <a:ext cx="421599" cy="382096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2" name="Freeform 18">
                <a:extLst>
                  <a:ext uri="{FF2B5EF4-FFF2-40B4-BE49-F238E27FC236}">
                    <a16:creationId xmlns:a16="http://schemas.microsoft.com/office/drawing/2014/main" id="{F9CB1284-6675-18AA-1E19-428FEC240ED7}"/>
                  </a:ext>
                </a:extLst>
              </p:cNvPr>
              <p:cNvSpPr>
                <a:spLocks/>
              </p:cNvSpPr>
              <p:nvPr/>
            </p:nvSpPr>
            <p:spPr bwMode="auto">
              <a:xfrm rot="2261439">
                <a:off x="6548816" y="1600583"/>
                <a:ext cx="761839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83" name="Freeform 19">
              <a:extLst>
                <a:ext uri="{FF2B5EF4-FFF2-40B4-BE49-F238E27FC236}">
                  <a16:creationId xmlns:a16="http://schemas.microsoft.com/office/drawing/2014/main" id="{613E082C-E9BD-E06E-CD6A-5B9DF3A1F72B}"/>
                </a:ext>
              </a:extLst>
            </p:cNvPr>
            <p:cNvSpPr>
              <a:spLocks/>
            </p:cNvSpPr>
            <p:nvPr/>
          </p:nvSpPr>
          <p:spPr bwMode="auto">
            <a:xfrm rot="1201897">
              <a:off x="6632195" y="1671398"/>
              <a:ext cx="605337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Handel</a:t>
              </a:r>
            </a:p>
          </p:txBody>
        </p:sp>
      </p:grpSp>
      <p:grpSp>
        <p:nvGrpSpPr>
          <p:cNvPr id="1016" name="Gruppieren 1015">
            <a:extLst>
              <a:ext uri="{FF2B5EF4-FFF2-40B4-BE49-F238E27FC236}">
                <a16:creationId xmlns:a16="http://schemas.microsoft.com/office/drawing/2014/main" id="{DAC6B69A-87E1-74A4-9769-049375DBD4DE}"/>
              </a:ext>
            </a:extLst>
          </p:cNvPr>
          <p:cNvGrpSpPr/>
          <p:nvPr/>
        </p:nvGrpSpPr>
        <p:grpSpPr>
          <a:xfrm>
            <a:off x="3079622" y="2647124"/>
            <a:ext cx="1111759" cy="1206933"/>
            <a:chOff x="3517772" y="2615374"/>
            <a:chExt cx="1111759" cy="1206933"/>
          </a:xfrm>
        </p:grpSpPr>
        <p:grpSp>
          <p:nvGrpSpPr>
            <p:cNvPr id="989" name="Gruppieren 988">
              <a:extLst>
                <a:ext uri="{FF2B5EF4-FFF2-40B4-BE49-F238E27FC236}">
                  <a16:creationId xmlns:a16="http://schemas.microsoft.com/office/drawing/2014/main" id="{B6CAAC7A-52BD-D51A-88E8-E10347AD4B41}"/>
                </a:ext>
              </a:extLst>
            </p:cNvPr>
            <p:cNvGrpSpPr/>
            <p:nvPr/>
          </p:nvGrpSpPr>
          <p:grpSpPr>
            <a:xfrm>
              <a:off x="3517772" y="2615374"/>
              <a:ext cx="1111759" cy="1206933"/>
              <a:chOff x="3517772" y="2615374"/>
              <a:chExt cx="1111759" cy="1206933"/>
            </a:xfrm>
          </p:grpSpPr>
          <p:sp>
            <p:nvSpPr>
              <p:cNvPr id="860" name="Freeform 44">
                <a:extLst>
                  <a:ext uri="{FF2B5EF4-FFF2-40B4-BE49-F238E27FC236}">
                    <a16:creationId xmlns:a16="http://schemas.microsoft.com/office/drawing/2014/main" id="{FEACE68A-3790-9A8A-C982-E24CA2084D2E}"/>
                  </a:ext>
                </a:extLst>
              </p:cNvPr>
              <p:cNvSpPr>
                <a:spLocks/>
              </p:cNvSpPr>
              <p:nvPr/>
            </p:nvSpPr>
            <p:spPr bwMode="auto">
              <a:xfrm rot="2870446">
                <a:off x="4013703" y="3206478"/>
                <a:ext cx="856714" cy="374943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1" name="Freeform 18">
                <a:extLst>
                  <a:ext uri="{FF2B5EF4-FFF2-40B4-BE49-F238E27FC236}">
                    <a16:creationId xmlns:a16="http://schemas.microsoft.com/office/drawing/2014/main" id="{F7476206-BE43-1BAA-3E55-48FC43741E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7772" y="2615374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62" name="Freeform 19">
              <a:extLst>
                <a:ext uri="{FF2B5EF4-FFF2-40B4-BE49-F238E27FC236}">
                  <a16:creationId xmlns:a16="http://schemas.microsoft.com/office/drawing/2014/main" id="{0BBAC359-779C-0285-ED1C-5E56447C85B1}"/>
                </a:ext>
              </a:extLst>
            </p:cNvPr>
            <p:cNvSpPr>
              <a:spLocks/>
            </p:cNvSpPr>
            <p:nvPr/>
          </p:nvSpPr>
          <p:spPr bwMode="auto">
            <a:xfrm rot="20964312">
              <a:off x="3594558" y="2691644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Physio</a:t>
              </a:r>
            </a:p>
          </p:txBody>
        </p:sp>
      </p:grpSp>
      <p:grpSp>
        <p:nvGrpSpPr>
          <p:cNvPr id="1015" name="Gruppieren 1014">
            <a:extLst>
              <a:ext uri="{FF2B5EF4-FFF2-40B4-BE49-F238E27FC236}">
                <a16:creationId xmlns:a16="http://schemas.microsoft.com/office/drawing/2014/main" id="{BD3E4B4C-418D-79DE-95EC-BF1AFC004D38}"/>
              </a:ext>
            </a:extLst>
          </p:cNvPr>
          <p:cNvGrpSpPr/>
          <p:nvPr/>
        </p:nvGrpSpPr>
        <p:grpSpPr>
          <a:xfrm>
            <a:off x="3138808" y="3530973"/>
            <a:ext cx="1178189" cy="804729"/>
            <a:chOff x="3576958" y="3499223"/>
            <a:chExt cx="1178189" cy="804729"/>
          </a:xfrm>
        </p:grpSpPr>
        <p:grpSp>
          <p:nvGrpSpPr>
            <p:cNvPr id="988" name="Gruppieren 987">
              <a:extLst>
                <a:ext uri="{FF2B5EF4-FFF2-40B4-BE49-F238E27FC236}">
                  <a16:creationId xmlns:a16="http://schemas.microsoft.com/office/drawing/2014/main" id="{7A0D519A-488B-A5C0-F63D-785E285DF6AA}"/>
                </a:ext>
              </a:extLst>
            </p:cNvPr>
            <p:cNvGrpSpPr/>
            <p:nvPr/>
          </p:nvGrpSpPr>
          <p:grpSpPr>
            <a:xfrm>
              <a:off x="3576958" y="3499223"/>
              <a:ext cx="1178189" cy="804729"/>
              <a:chOff x="3576958" y="3499223"/>
              <a:chExt cx="1178189" cy="804729"/>
            </a:xfrm>
          </p:grpSpPr>
          <p:sp>
            <p:nvSpPr>
              <p:cNvPr id="887" name="Freeform 44">
                <a:extLst>
                  <a:ext uri="{FF2B5EF4-FFF2-40B4-BE49-F238E27FC236}">
                    <a16:creationId xmlns:a16="http://schemas.microsoft.com/office/drawing/2014/main" id="{BA42167C-D2DC-902F-9D21-5CE868A45493}"/>
                  </a:ext>
                </a:extLst>
              </p:cNvPr>
              <p:cNvSpPr>
                <a:spLocks/>
              </p:cNvSpPr>
              <p:nvPr/>
            </p:nvSpPr>
            <p:spPr bwMode="auto">
              <a:xfrm rot="387610">
                <a:off x="4200449" y="3499223"/>
                <a:ext cx="554698" cy="442664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8" name="Freeform 18">
                <a:extLst>
                  <a:ext uri="{FF2B5EF4-FFF2-40B4-BE49-F238E27FC236}">
                    <a16:creationId xmlns:a16="http://schemas.microsoft.com/office/drawing/2014/main" id="{13BF97A9-A13B-E298-AF19-366F1EE2607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126393">
                <a:off x="3569557" y="3563775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89" name="Freeform 19">
              <a:extLst>
                <a:ext uri="{FF2B5EF4-FFF2-40B4-BE49-F238E27FC236}">
                  <a16:creationId xmlns:a16="http://schemas.microsoft.com/office/drawing/2014/main" id="{8D70E92A-34D6-B0BD-2492-42043B8BFFFB}"/>
                </a:ext>
              </a:extLst>
            </p:cNvPr>
            <p:cNvSpPr>
              <a:spLocks/>
            </p:cNvSpPr>
            <p:nvPr/>
          </p:nvSpPr>
          <p:spPr bwMode="auto">
            <a:xfrm rot="20387038">
              <a:off x="3640330" y="3640950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Pflege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4" name="Gruppieren 1023">
            <a:extLst>
              <a:ext uri="{FF2B5EF4-FFF2-40B4-BE49-F238E27FC236}">
                <a16:creationId xmlns:a16="http://schemas.microsoft.com/office/drawing/2014/main" id="{67D378C3-9E42-4AA4-3502-C90AA394E908}"/>
              </a:ext>
            </a:extLst>
          </p:cNvPr>
          <p:cNvGrpSpPr/>
          <p:nvPr/>
        </p:nvGrpSpPr>
        <p:grpSpPr>
          <a:xfrm>
            <a:off x="6941253" y="1702472"/>
            <a:ext cx="879536" cy="750437"/>
            <a:chOff x="7379403" y="1670722"/>
            <a:chExt cx="879536" cy="750437"/>
          </a:xfrm>
        </p:grpSpPr>
        <p:grpSp>
          <p:nvGrpSpPr>
            <p:cNvPr id="999" name="Gruppieren 998">
              <a:extLst>
                <a:ext uri="{FF2B5EF4-FFF2-40B4-BE49-F238E27FC236}">
                  <a16:creationId xmlns:a16="http://schemas.microsoft.com/office/drawing/2014/main" id="{EA26CFF2-B4B9-83C8-B265-B0C5211F141F}"/>
                </a:ext>
              </a:extLst>
            </p:cNvPr>
            <p:cNvGrpSpPr/>
            <p:nvPr/>
          </p:nvGrpSpPr>
          <p:grpSpPr>
            <a:xfrm>
              <a:off x="7379403" y="1670722"/>
              <a:ext cx="879536" cy="750437"/>
              <a:chOff x="7379403" y="1670722"/>
              <a:chExt cx="879536" cy="750437"/>
            </a:xfrm>
          </p:grpSpPr>
          <p:sp>
            <p:nvSpPr>
              <p:cNvPr id="909" name="Freeform 44">
                <a:extLst>
                  <a:ext uri="{FF2B5EF4-FFF2-40B4-BE49-F238E27FC236}">
                    <a16:creationId xmlns:a16="http://schemas.microsoft.com/office/drawing/2014/main" id="{A7B05384-5960-6D15-DC12-BEE09096CF8C}"/>
                  </a:ext>
                </a:extLst>
              </p:cNvPr>
              <p:cNvSpPr>
                <a:spLocks/>
              </p:cNvSpPr>
              <p:nvPr/>
            </p:nvSpPr>
            <p:spPr bwMode="auto">
              <a:xfrm rot="14489011">
                <a:off x="7860668" y="2022888"/>
                <a:ext cx="421599" cy="374943"/>
              </a:xfrm>
              <a:custGeom>
                <a:avLst/>
                <a:gdLst>
                  <a:gd name="T0" fmla="*/ 1 w 123"/>
                  <a:gd name="T1" fmla="*/ 71 h 111"/>
                  <a:gd name="T2" fmla="*/ 84 w 123"/>
                  <a:gd name="T3" fmla="*/ 22 h 111"/>
                  <a:gd name="T4" fmla="*/ 106 w 123"/>
                  <a:gd name="T5" fmla="*/ 39 h 111"/>
                  <a:gd name="T6" fmla="*/ 105 w 123"/>
                  <a:gd name="T7" fmla="*/ 51 h 111"/>
                  <a:gd name="T8" fmla="*/ 22 w 123"/>
                  <a:gd name="T9" fmla="*/ 98 h 111"/>
                  <a:gd name="T10" fmla="*/ 0 w 123"/>
                  <a:gd name="T11" fmla="*/ 87 h 111"/>
                  <a:gd name="T12" fmla="*/ 1 w 123"/>
                  <a:gd name="T13" fmla="*/ 7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111">
                    <a:moveTo>
                      <a:pt x="1" y="71"/>
                    </a:moveTo>
                    <a:cubicBezTo>
                      <a:pt x="1" y="71"/>
                      <a:pt x="46" y="44"/>
                      <a:pt x="84" y="22"/>
                    </a:cubicBezTo>
                    <a:cubicBezTo>
                      <a:pt x="123" y="0"/>
                      <a:pt x="106" y="39"/>
                      <a:pt x="106" y="39"/>
                    </a:cubicBezTo>
                    <a:cubicBezTo>
                      <a:pt x="105" y="51"/>
                      <a:pt x="105" y="51"/>
                      <a:pt x="105" y="51"/>
                    </a:cubicBezTo>
                    <a:cubicBezTo>
                      <a:pt x="105" y="51"/>
                      <a:pt x="30" y="86"/>
                      <a:pt x="22" y="98"/>
                    </a:cubicBezTo>
                    <a:cubicBezTo>
                      <a:pt x="13" y="111"/>
                      <a:pt x="0" y="87"/>
                      <a:pt x="0" y="87"/>
                    </a:cubicBezTo>
                    <a:lnTo>
                      <a:pt x="1" y="71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0" name="Freeform 18">
                <a:extLst>
                  <a:ext uri="{FF2B5EF4-FFF2-40B4-BE49-F238E27FC236}">
                    <a16:creationId xmlns:a16="http://schemas.microsoft.com/office/drawing/2014/main" id="{87A1B9BC-4D70-84E7-E815-64068DA31311}"/>
                  </a:ext>
                </a:extLst>
              </p:cNvPr>
              <p:cNvSpPr>
                <a:spLocks/>
              </p:cNvSpPr>
              <p:nvPr/>
            </p:nvSpPr>
            <p:spPr bwMode="auto">
              <a:xfrm rot="7127485">
                <a:off x="7372002" y="1678123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11" name="Freeform 19">
              <a:extLst>
                <a:ext uri="{FF2B5EF4-FFF2-40B4-BE49-F238E27FC236}">
                  <a16:creationId xmlns:a16="http://schemas.microsoft.com/office/drawing/2014/main" id="{90E851B5-7DFF-42AC-811F-80CD6F64DC22}"/>
                </a:ext>
              </a:extLst>
            </p:cNvPr>
            <p:cNvSpPr>
              <a:spLocks/>
            </p:cNvSpPr>
            <p:nvPr/>
          </p:nvSpPr>
          <p:spPr bwMode="auto">
            <a:xfrm rot="315256">
              <a:off x="7454978" y="1758605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Ver-</a:t>
              </a:r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waltung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0" name="Gruppieren 999">
            <a:extLst>
              <a:ext uri="{FF2B5EF4-FFF2-40B4-BE49-F238E27FC236}">
                <a16:creationId xmlns:a16="http://schemas.microsoft.com/office/drawing/2014/main" id="{EE798BE2-1CB0-9E2B-CAE1-6A7C2DC47039}"/>
              </a:ext>
            </a:extLst>
          </p:cNvPr>
          <p:cNvGrpSpPr/>
          <p:nvPr/>
        </p:nvGrpSpPr>
        <p:grpSpPr>
          <a:xfrm>
            <a:off x="7649766" y="1296570"/>
            <a:ext cx="747578" cy="1090758"/>
            <a:chOff x="8087916" y="1264820"/>
            <a:chExt cx="747578" cy="1090758"/>
          </a:xfrm>
        </p:grpSpPr>
        <p:sp>
          <p:nvSpPr>
            <p:cNvPr id="896" name="Freeform 44">
              <a:extLst>
                <a:ext uri="{FF2B5EF4-FFF2-40B4-BE49-F238E27FC236}">
                  <a16:creationId xmlns:a16="http://schemas.microsoft.com/office/drawing/2014/main" id="{A1A5F679-1194-329A-711A-F915E2D045A0}"/>
                </a:ext>
              </a:extLst>
            </p:cNvPr>
            <p:cNvSpPr>
              <a:spLocks/>
            </p:cNvSpPr>
            <p:nvPr/>
          </p:nvSpPr>
          <p:spPr bwMode="auto">
            <a:xfrm rot="6557017">
              <a:off x="8287772" y="1957307"/>
              <a:ext cx="421599" cy="374943"/>
            </a:xfrm>
            <a:custGeom>
              <a:avLst/>
              <a:gdLst>
                <a:gd name="T0" fmla="*/ 1 w 123"/>
                <a:gd name="T1" fmla="*/ 71 h 111"/>
                <a:gd name="T2" fmla="*/ 84 w 123"/>
                <a:gd name="T3" fmla="*/ 22 h 111"/>
                <a:gd name="T4" fmla="*/ 106 w 123"/>
                <a:gd name="T5" fmla="*/ 39 h 111"/>
                <a:gd name="T6" fmla="*/ 105 w 123"/>
                <a:gd name="T7" fmla="*/ 51 h 111"/>
                <a:gd name="T8" fmla="*/ 22 w 123"/>
                <a:gd name="T9" fmla="*/ 98 h 111"/>
                <a:gd name="T10" fmla="*/ 0 w 123"/>
                <a:gd name="T11" fmla="*/ 87 h 111"/>
                <a:gd name="T12" fmla="*/ 1 w 123"/>
                <a:gd name="T13" fmla="*/ 7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111">
                  <a:moveTo>
                    <a:pt x="1" y="71"/>
                  </a:moveTo>
                  <a:cubicBezTo>
                    <a:pt x="1" y="71"/>
                    <a:pt x="46" y="44"/>
                    <a:pt x="84" y="22"/>
                  </a:cubicBezTo>
                  <a:cubicBezTo>
                    <a:pt x="123" y="0"/>
                    <a:pt x="106" y="39"/>
                    <a:pt x="106" y="39"/>
                  </a:cubicBezTo>
                  <a:cubicBezTo>
                    <a:pt x="105" y="51"/>
                    <a:pt x="105" y="51"/>
                    <a:pt x="105" y="51"/>
                  </a:cubicBezTo>
                  <a:cubicBezTo>
                    <a:pt x="105" y="51"/>
                    <a:pt x="30" y="86"/>
                    <a:pt x="22" y="98"/>
                  </a:cubicBezTo>
                  <a:cubicBezTo>
                    <a:pt x="13" y="111"/>
                    <a:pt x="0" y="87"/>
                    <a:pt x="0" y="87"/>
                  </a:cubicBezTo>
                  <a:lnTo>
                    <a:pt x="1" y="71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7" name="Freeform 18">
              <a:extLst>
                <a:ext uri="{FF2B5EF4-FFF2-40B4-BE49-F238E27FC236}">
                  <a16:creationId xmlns:a16="http://schemas.microsoft.com/office/drawing/2014/main" id="{CA562449-9923-A809-CD66-49C1B3F30CD7}"/>
                </a:ext>
              </a:extLst>
            </p:cNvPr>
            <p:cNvSpPr>
              <a:spLocks/>
            </p:cNvSpPr>
            <p:nvPr/>
          </p:nvSpPr>
          <p:spPr bwMode="auto">
            <a:xfrm rot="872070">
              <a:off x="8087916" y="1264820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8" name="Freeform 19">
              <a:extLst>
                <a:ext uri="{FF2B5EF4-FFF2-40B4-BE49-F238E27FC236}">
                  <a16:creationId xmlns:a16="http://schemas.microsoft.com/office/drawing/2014/main" id="{73162CC8-9CC0-E2EB-6EE8-D9DDB4747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7581" y="1367595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Gesund-heit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5" name="Gruppieren 1024">
            <a:extLst>
              <a:ext uri="{FF2B5EF4-FFF2-40B4-BE49-F238E27FC236}">
                <a16:creationId xmlns:a16="http://schemas.microsoft.com/office/drawing/2014/main" id="{03352C3E-F784-C184-779B-25F4DB14A716}"/>
              </a:ext>
            </a:extLst>
          </p:cNvPr>
          <p:cNvGrpSpPr/>
          <p:nvPr/>
        </p:nvGrpSpPr>
        <p:grpSpPr>
          <a:xfrm>
            <a:off x="8134371" y="1514316"/>
            <a:ext cx="926644" cy="1002746"/>
            <a:chOff x="8572521" y="1482566"/>
            <a:chExt cx="926644" cy="1002746"/>
          </a:xfrm>
        </p:grpSpPr>
        <p:sp>
          <p:nvSpPr>
            <p:cNvPr id="900" name="Freeform 44">
              <a:extLst>
                <a:ext uri="{FF2B5EF4-FFF2-40B4-BE49-F238E27FC236}">
                  <a16:creationId xmlns:a16="http://schemas.microsoft.com/office/drawing/2014/main" id="{B45302BB-1CD2-93DE-B5DF-7041C2C4FBB2}"/>
                </a:ext>
              </a:extLst>
            </p:cNvPr>
            <p:cNvSpPr>
              <a:spLocks/>
            </p:cNvSpPr>
            <p:nvPr/>
          </p:nvSpPr>
          <p:spPr bwMode="auto">
            <a:xfrm rot="9689810">
              <a:off x="8572521" y="2110369"/>
              <a:ext cx="421599" cy="374943"/>
            </a:xfrm>
            <a:custGeom>
              <a:avLst/>
              <a:gdLst>
                <a:gd name="T0" fmla="*/ 1 w 123"/>
                <a:gd name="T1" fmla="*/ 71 h 111"/>
                <a:gd name="T2" fmla="*/ 84 w 123"/>
                <a:gd name="T3" fmla="*/ 22 h 111"/>
                <a:gd name="T4" fmla="*/ 106 w 123"/>
                <a:gd name="T5" fmla="*/ 39 h 111"/>
                <a:gd name="T6" fmla="*/ 105 w 123"/>
                <a:gd name="T7" fmla="*/ 51 h 111"/>
                <a:gd name="T8" fmla="*/ 22 w 123"/>
                <a:gd name="T9" fmla="*/ 98 h 111"/>
                <a:gd name="T10" fmla="*/ 0 w 123"/>
                <a:gd name="T11" fmla="*/ 87 h 111"/>
                <a:gd name="T12" fmla="*/ 1 w 123"/>
                <a:gd name="T13" fmla="*/ 7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111">
                  <a:moveTo>
                    <a:pt x="1" y="71"/>
                  </a:moveTo>
                  <a:cubicBezTo>
                    <a:pt x="1" y="71"/>
                    <a:pt x="46" y="44"/>
                    <a:pt x="84" y="22"/>
                  </a:cubicBezTo>
                  <a:cubicBezTo>
                    <a:pt x="123" y="0"/>
                    <a:pt x="106" y="39"/>
                    <a:pt x="106" y="39"/>
                  </a:cubicBezTo>
                  <a:cubicBezTo>
                    <a:pt x="105" y="51"/>
                    <a:pt x="105" y="51"/>
                    <a:pt x="105" y="51"/>
                  </a:cubicBezTo>
                  <a:cubicBezTo>
                    <a:pt x="105" y="51"/>
                    <a:pt x="30" y="86"/>
                    <a:pt x="22" y="98"/>
                  </a:cubicBezTo>
                  <a:cubicBezTo>
                    <a:pt x="13" y="111"/>
                    <a:pt x="0" y="87"/>
                    <a:pt x="0" y="87"/>
                  </a:cubicBezTo>
                  <a:lnTo>
                    <a:pt x="1" y="71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1" name="Freeform 18">
              <a:extLst>
                <a:ext uri="{FF2B5EF4-FFF2-40B4-BE49-F238E27FC236}">
                  <a16:creationId xmlns:a16="http://schemas.microsoft.com/office/drawing/2014/main" id="{062E064A-208A-65D4-35C1-E18D3F236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1587" y="1482566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2" name="Freeform 19">
              <a:extLst>
                <a:ext uri="{FF2B5EF4-FFF2-40B4-BE49-F238E27FC236}">
                  <a16:creationId xmlns:a16="http://schemas.microsoft.com/office/drawing/2014/main" id="{4BF579F3-331F-F456-6617-BB3C98738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8373" y="1558836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Wirt-</a:t>
              </a:r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schaft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3" name="Gruppieren 1012">
            <a:extLst>
              <a:ext uri="{FF2B5EF4-FFF2-40B4-BE49-F238E27FC236}">
                <a16:creationId xmlns:a16="http://schemas.microsoft.com/office/drawing/2014/main" id="{8F4A97C4-C8CE-CE58-B7C9-F094678B6993}"/>
              </a:ext>
            </a:extLst>
          </p:cNvPr>
          <p:cNvGrpSpPr/>
          <p:nvPr/>
        </p:nvGrpSpPr>
        <p:grpSpPr>
          <a:xfrm>
            <a:off x="3733253" y="5257144"/>
            <a:ext cx="958751" cy="732776"/>
            <a:chOff x="4171403" y="5225394"/>
            <a:chExt cx="958751" cy="732776"/>
          </a:xfrm>
        </p:grpSpPr>
        <p:sp>
          <p:nvSpPr>
            <p:cNvPr id="824" name="Freeform 45">
              <a:extLst>
                <a:ext uri="{FF2B5EF4-FFF2-40B4-BE49-F238E27FC236}">
                  <a16:creationId xmlns:a16="http://schemas.microsoft.com/office/drawing/2014/main" id="{83DCD239-2B83-AD3F-81E2-5CB47C3D011F}"/>
                </a:ext>
              </a:extLst>
            </p:cNvPr>
            <p:cNvSpPr>
              <a:spLocks/>
            </p:cNvSpPr>
            <p:nvPr/>
          </p:nvSpPr>
          <p:spPr bwMode="auto">
            <a:xfrm rot="18910818">
              <a:off x="4794034" y="5331345"/>
              <a:ext cx="336120" cy="306512"/>
            </a:xfrm>
            <a:custGeom>
              <a:avLst/>
              <a:gdLst>
                <a:gd name="T0" fmla="*/ 0 w 98"/>
                <a:gd name="T1" fmla="*/ 35 h 91"/>
                <a:gd name="T2" fmla="*/ 73 w 98"/>
                <a:gd name="T3" fmla="*/ 79 h 91"/>
                <a:gd name="T4" fmla="*/ 98 w 98"/>
                <a:gd name="T5" fmla="*/ 55 h 91"/>
                <a:gd name="T6" fmla="*/ 90 w 98"/>
                <a:gd name="T7" fmla="*/ 49 h 91"/>
                <a:gd name="T8" fmla="*/ 19 w 98"/>
                <a:gd name="T9" fmla="*/ 6 h 91"/>
                <a:gd name="T10" fmla="*/ 6 w 98"/>
                <a:gd name="T11" fmla="*/ 8 h 91"/>
                <a:gd name="T12" fmla="*/ 0 w 98"/>
                <a:gd name="T13" fmla="*/ 3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91">
                  <a:moveTo>
                    <a:pt x="0" y="35"/>
                  </a:moveTo>
                  <a:cubicBezTo>
                    <a:pt x="0" y="35"/>
                    <a:pt x="60" y="68"/>
                    <a:pt x="73" y="79"/>
                  </a:cubicBezTo>
                  <a:cubicBezTo>
                    <a:pt x="86" y="91"/>
                    <a:pt x="98" y="55"/>
                    <a:pt x="98" y="55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90" y="49"/>
                    <a:pt x="22" y="12"/>
                    <a:pt x="19" y="6"/>
                  </a:cubicBezTo>
                  <a:cubicBezTo>
                    <a:pt x="15" y="0"/>
                    <a:pt x="6" y="8"/>
                    <a:pt x="6" y="8"/>
                  </a:cubicBezTo>
                  <a:lnTo>
                    <a:pt x="0" y="35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8" name="Freeform 18">
              <a:extLst>
                <a:ext uri="{FF2B5EF4-FFF2-40B4-BE49-F238E27FC236}">
                  <a16:creationId xmlns:a16="http://schemas.microsoft.com/office/drawing/2014/main" id="{77FAE82A-C9C5-A738-3006-B96709A2B0CE}"/>
                </a:ext>
              </a:extLst>
            </p:cNvPr>
            <p:cNvSpPr>
              <a:spLocks/>
            </p:cNvSpPr>
            <p:nvPr/>
          </p:nvSpPr>
          <p:spPr bwMode="auto">
            <a:xfrm rot="20115343">
              <a:off x="4171403" y="5225394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9" name="Freeform 19">
              <a:extLst>
                <a:ext uri="{FF2B5EF4-FFF2-40B4-BE49-F238E27FC236}">
                  <a16:creationId xmlns:a16="http://schemas.microsoft.com/office/drawing/2014/main" id="{50438668-9C23-3D93-0718-24635F67EF74}"/>
                </a:ext>
              </a:extLst>
            </p:cNvPr>
            <p:cNvSpPr>
              <a:spLocks/>
            </p:cNvSpPr>
            <p:nvPr/>
          </p:nvSpPr>
          <p:spPr bwMode="auto">
            <a:xfrm rot="21174145">
              <a:off x="4249206" y="5300411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</a:t>
              </a:r>
            </a:p>
          </p:txBody>
        </p:sp>
      </p:grpSp>
      <p:grpSp>
        <p:nvGrpSpPr>
          <p:cNvPr id="1017" name="Gruppieren 1016">
            <a:extLst>
              <a:ext uri="{FF2B5EF4-FFF2-40B4-BE49-F238E27FC236}">
                <a16:creationId xmlns:a16="http://schemas.microsoft.com/office/drawing/2014/main" id="{85DF52ED-7BF8-87C8-0EB3-6425D9DE50EB}"/>
              </a:ext>
            </a:extLst>
          </p:cNvPr>
          <p:cNvGrpSpPr/>
          <p:nvPr/>
        </p:nvGrpSpPr>
        <p:grpSpPr>
          <a:xfrm>
            <a:off x="4192827" y="3251193"/>
            <a:ext cx="965336" cy="732776"/>
            <a:chOff x="4630977" y="3219443"/>
            <a:chExt cx="965336" cy="732776"/>
          </a:xfrm>
        </p:grpSpPr>
        <p:grpSp>
          <p:nvGrpSpPr>
            <p:cNvPr id="990" name="Gruppieren 989">
              <a:extLst>
                <a:ext uri="{FF2B5EF4-FFF2-40B4-BE49-F238E27FC236}">
                  <a16:creationId xmlns:a16="http://schemas.microsoft.com/office/drawing/2014/main" id="{837B007F-FB7A-D1CA-43D6-C8E44402238B}"/>
                </a:ext>
              </a:extLst>
            </p:cNvPr>
            <p:cNvGrpSpPr/>
            <p:nvPr/>
          </p:nvGrpSpPr>
          <p:grpSpPr>
            <a:xfrm>
              <a:off x="4630977" y="3219443"/>
              <a:ext cx="965336" cy="732776"/>
              <a:chOff x="4630977" y="3219443"/>
              <a:chExt cx="965336" cy="732776"/>
            </a:xfrm>
          </p:grpSpPr>
          <p:sp>
            <p:nvSpPr>
              <p:cNvPr id="855" name="Freeform 45">
                <a:extLst>
                  <a:ext uri="{FF2B5EF4-FFF2-40B4-BE49-F238E27FC236}">
                    <a16:creationId xmlns:a16="http://schemas.microsoft.com/office/drawing/2014/main" id="{013B7F44-FD32-9D6C-BB3E-F7861A5149C2}"/>
                  </a:ext>
                </a:extLst>
              </p:cNvPr>
              <p:cNvSpPr>
                <a:spLocks/>
              </p:cNvSpPr>
              <p:nvPr/>
            </p:nvSpPr>
            <p:spPr bwMode="auto">
              <a:xfrm rot="20395475">
                <a:off x="5260193" y="3509737"/>
                <a:ext cx="336120" cy="306512"/>
              </a:xfrm>
              <a:custGeom>
                <a:avLst/>
                <a:gdLst>
                  <a:gd name="T0" fmla="*/ 0 w 98"/>
                  <a:gd name="T1" fmla="*/ 35 h 91"/>
                  <a:gd name="T2" fmla="*/ 73 w 98"/>
                  <a:gd name="T3" fmla="*/ 79 h 91"/>
                  <a:gd name="T4" fmla="*/ 98 w 98"/>
                  <a:gd name="T5" fmla="*/ 55 h 91"/>
                  <a:gd name="T6" fmla="*/ 90 w 98"/>
                  <a:gd name="T7" fmla="*/ 49 h 91"/>
                  <a:gd name="T8" fmla="*/ 19 w 98"/>
                  <a:gd name="T9" fmla="*/ 6 h 91"/>
                  <a:gd name="T10" fmla="*/ 6 w 98"/>
                  <a:gd name="T11" fmla="*/ 8 h 91"/>
                  <a:gd name="T12" fmla="*/ 0 w 98"/>
                  <a:gd name="T13" fmla="*/ 3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" h="91">
                    <a:moveTo>
                      <a:pt x="0" y="35"/>
                    </a:moveTo>
                    <a:cubicBezTo>
                      <a:pt x="0" y="35"/>
                      <a:pt x="60" y="68"/>
                      <a:pt x="73" y="79"/>
                    </a:cubicBezTo>
                    <a:cubicBezTo>
                      <a:pt x="86" y="91"/>
                      <a:pt x="98" y="55"/>
                      <a:pt x="98" y="55"/>
                    </a:cubicBezTo>
                    <a:cubicBezTo>
                      <a:pt x="90" y="49"/>
                      <a:pt x="90" y="49"/>
                      <a:pt x="90" y="49"/>
                    </a:cubicBezTo>
                    <a:cubicBezTo>
                      <a:pt x="90" y="49"/>
                      <a:pt x="22" y="12"/>
                      <a:pt x="19" y="6"/>
                    </a:cubicBezTo>
                    <a:cubicBezTo>
                      <a:pt x="15" y="0"/>
                      <a:pt x="6" y="8"/>
                      <a:pt x="6" y="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7" name="Freeform 18">
                <a:extLst>
                  <a:ext uri="{FF2B5EF4-FFF2-40B4-BE49-F238E27FC236}">
                    <a16:creationId xmlns:a16="http://schemas.microsoft.com/office/drawing/2014/main" id="{EA42CC3F-8FE7-9F02-4501-297AAA261D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0977" y="3219443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58" name="Freeform 19">
              <a:extLst>
                <a:ext uri="{FF2B5EF4-FFF2-40B4-BE49-F238E27FC236}">
                  <a16:creationId xmlns:a16="http://schemas.microsoft.com/office/drawing/2014/main" id="{57782FA2-C719-B852-DE78-E5734DA2C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212" y="3295001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Schul-</a:t>
              </a:r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isch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1" name="Gruppieren 1020">
            <a:extLst>
              <a:ext uri="{FF2B5EF4-FFF2-40B4-BE49-F238E27FC236}">
                <a16:creationId xmlns:a16="http://schemas.microsoft.com/office/drawing/2014/main" id="{BC6CC899-66A4-BA68-2873-1475B3CA83ED}"/>
              </a:ext>
            </a:extLst>
          </p:cNvPr>
          <p:cNvGrpSpPr/>
          <p:nvPr/>
        </p:nvGrpSpPr>
        <p:grpSpPr>
          <a:xfrm>
            <a:off x="5292611" y="2256897"/>
            <a:ext cx="761839" cy="926916"/>
            <a:chOff x="5730761" y="2225147"/>
            <a:chExt cx="761839" cy="926916"/>
          </a:xfrm>
        </p:grpSpPr>
        <p:grpSp>
          <p:nvGrpSpPr>
            <p:cNvPr id="995" name="Gruppieren 994">
              <a:extLst>
                <a:ext uri="{FF2B5EF4-FFF2-40B4-BE49-F238E27FC236}">
                  <a16:creationId xmlns:a16="http://schemas.microsoft.com/office/drawing/2014/main" id="{7A229B31-F9D1-70FD-98EB-CD1F91E894DA}"/>
                </a:ext>
              </a:extLst>
            </p:cNvPr>
            <p:cNvGrpSpPr/>
            <p:nvPr/>
          </p:nvGrpSpPr>
          <p:grpSpPr>
            <a:xfrm>
              <a:off x="5730761" y="2225147"/>
              <a:ext cx="761839" cy="926916"/>
              <a:chOff x="5730761" y="2225147"/>
              <a:chExt cx="761839" cy="926916"/>
            </a:xfrm>
          </p:grpSpPr>
          <p:sp>
            <p:nvSpPr>
              <p:cNvPr id="872" name="Freeform 45">
                <a:extLst>
                  <a:ext uri="{FF2B5EF4-FFF2-40B4-BE49-F238E27FC236}">
                    <a16:creationId xmlns:a16="http://schemas.microsoft.com/office/drawing/2014/main" id="{6E7BF89B-9F31-865D-C61E-3BA86D6DBE9B}"/>
                  </a:ext>
                </a:extLst>
              </p:cNvPr>
              <p:cNvSpPr>
                <a:spLocks/>
              </p:cNvSpPr>
              <p:nvPr/>
            </p:nvSpPr>
            <p:spPr bwMode="auto">
              <a:xfrm rot="3743744">
                <a:off x="5944754" y="2827541"/>
                <a:ext cx="342532" cy="306512"/>
              </a:xfrm>
              <a:custGeom>
                <a:avLst/>
                <a:gdLst>
                  <a:gd name="T0" fmla="*/ 0 w 98"/>
                  <a:gd name="T1" fmla="*/ 35 h 91"/>
                  <a:gd name="T2" fmla="*/ 73 w 98"/>
                  <a:gd name="T3" fmla="*/ 79 h 91"/>
                  <a:gd name="T4" fmla="*/ 98 w 98"/>
                  <a:gd name="T5" fmla="*/ 55 h 91"/>
                  <a:gd name="T6" fmla="*/ 90 w 98"/>
                  <a:gd name="T7" fmla="*/ 49 h 91"/>
                  <a:gd name="T8" fmla="*/ 19 w 98"/>
                  <a:gd name="T9" fmla="*/ 6 h 91"/>
                  <a:gd name="T10" fmla="*/ 6 w 98"/>
                  <a:gd name="T11" fmla="*/ 8 h 91"/>
                  <a:gd name="T12" fmla="*/ 0 w 98"/>
                  <a:gd name="T13" fmla="*/ 3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" h="91">
                    <a:moveTo>
                      <a:pt x="0" y="35"/>
                    </a:moveTo>
                    <a:cubicBezTo>
                      <a:pt x="0" y="35"/>
                      <a:pt x="60" y="68"/>
                      <a:pt x="73" y="79"/>
                    </a:cubicBezTo>
                    <a:cubicBezTo>
                      <a:pt x="86" y="91"/>
                      <a:pt x="98" y="55"/>
                      <a:pt x="98" y="55"/>
                    </a:cubicBezTo>
                    <a:cubicBezTo>
                      <a:pt x="90" y="49"/>
                      <a:pt x="90" y="49"/>
                      <a:pt x="90" y="49"/>
                    </a:cubicBezTo>
                    <a:cubicBezTo>
                      <a:pt x="90" y="49"/>
                      <a:pt x="22" y="12"/>
                      <a:pt x="19" y="6"/>
                    </a:cubicBezTo>
                    <a:cubicBezTo>
                      <a:pt x="15" y="0"/>
                      <a:pt x="6" y="8"/>
                      <a:pt x="6" y="8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4" name="Freeform 18">
                <a:extLst>
                  <a:ext uri="{FF2B5EF4-FFF2-40B4-BE49-F238E27FC236}">
                    <a16:creationId xmlns:a16="http://schemas.microsoft.com/office/drawing/2014/main" id="{8477171A-87F2-EBAB-3FFD-2618DA2BB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0761" y="2225147"/>
                <a:ext cx="761839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5" name="Freeform 19">
              <a:extLst>
                <a:ext uri="{FF2B5EF4-FFF2-40B4-BE49-F238E27FC236}">
                  <a16:creationId xmlns:a16="http://schemas.microsoft.com/office/drawing/2014/main" id="{20EAB729-13EA-1B82-6905-440F7C816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0488" y="2300705"/>
              <a:ext cx="605337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</a:t>
              </a:r>
            </a:p>
          </p:txBody>
        </p:sp>
      </p:grpSp>
      <p:grpSp>
        <p:nvGrpSpPr>
          <p:cNvPr id="1047" name="Gruppieren 1046">
            <a:extLst>
              <a:ext uri="{FF2B5EF4-FFF2-40B4-BE49-F238E27FC236}">
                <a16:creationId xmlns:a16="http://schemas.microsoft.com/office/drawing/2014/main" id="{CEF9EEE1-89D5-C8B5-00EB-7C93C4B1D982}"/>
              </a:ext>
            </a:extLst>
          </p:cNvPr>
          <p:cNvGrpSpPr/>
          <p:nvPr/>
        </p:nvGrpSpPr>
        <p:grpSpPr>
          <a:xfrm>
            <a:off x="8589820" y="2397441"/>
            <a:ext cx="862300" cy="870968"/>
            <a:chOff x="9078847" y="28749"/>
            <a:chExt cx="862300" cy="870968"/>
          </a:xfrm>
        </p:grpSpPr>
        <p:sp>
          <p:nvSpPr>
            <p:cNvPr id="829" name="Freeform 50">
              <a:extLst>
                <a:ext uri="{FF2B5EF4-FFF2-40B4-BE49-F238E27FC236}">
                  <a16:creationId xmlns:a16="http://schemas.microsoft.com/office/drawing/2014/main" id="{61E1B0F8-B71F-23A1-BA92-71E27B06C233}"/>
                </a:ext>
              </a:extLst>
            </p:cNvPr>
            <p:cNvSpPr>
              <a:spLocks/>
            </p:cNvSpPr>
            <p:nvPr/>
          </p:nvSpPr>
          <p:spPr bwMode="auto">
            <a:xfrm rot="1172829">
              <a:off x="9078847" y="571821"/>
              <a:ext cx="253539" cy="327896"/>
            </a:xfrm>
            <a:custGeom>
              <a:avLst/>
              <a:gdLst>
                <a:gd name="T0" fmla="*/ 35 w 74"/>
                <a:gd name="T1" fmla="*/ 3 h 97"/>
                <a:gd name="T2" fmla="*/ 0 w 74"/>
                <a:gd name="T3" fmla="*/ 79 h 97"/>
                <a:gd name="T4" fmla="*/ 13 w 74"/>
                <a:gd name="T5" fmla="*/ 97 h 97"/>
                <a:gd name="T6" fmla="*/ 27 w 74"/>
                <a:gd name="T7" fmla="*/ 88 h 97"/>
                <a:gd name="T8" fmla="*/ 64 w 74"/>
                <a:gd name="T9" fmla="*/ 12 h 97"/>
                <a:gd name="T10" fmla="*/ 53 w 74"/>
                <a:gd name="T11" fmla="*/ 0 h 97"/>
                <a:gd name="T12" fmla="*/ 35 w 74"/>
                <a:gd name="T13" fmla="*/ 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97">
                  <a:moveTo>
                    <a:pt x="35" y="3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7" y="88"/>
                    <a:pt x="53" y="23"/>
                    <a:pt x="64" y="12"/>
                  </a:cubicBezTo>
                  <a:cubicBezTo>
                    <a:pt x="74" y="0"/>
                    <a:pt x="53" y="0"/>
                    <a:pt x="53" y="0"/>
                  </a:cubicBezTo>
                  <a:lnTo>
                    <a:pt x="35" y="3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3" name="Freeform 18">
              <a:extLst>
                <a:ext uri="{FF2B5EF4-FFF2-40B4-BE49-F238E27FC236}">
                  <a16:creationId xmlns:a16="http://schemas.microsoft.com/office/drawing/2014/main" id="{4E2906D0-ADAD-26D9-0BAE-A21A7E1455D0}"/>
                </a:ext>
              </a:extLst>
            </p:cNvPr>
            <p:cNvSpPr>
              <a:spLocks/>
            </p:cNvSpPr>
            <p:nvPr/>
          </p:nvSpPr>
          <p:spPr bwMode="auto">
            <a:xfrm rot="346894">
              <a:off x="9193569" y="28749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4" name="Freeform 19">
              <a:extLst>
                <a:ext uri="{FF2B5EF4-FFF2-40B4-BE49-F238E27FC236}">
                  <a16:creationId xmlns:a16="http://schemas.microsoft.com/office/drawing/2014/main" id="{A2D8E4D1-B084-2258-EF98-71C0D91B0068}"/>
                </a:ext>
              </a:extLst>
            </p:cNvPr>
            <p:cNvSpPr>
              <a:spLocks/>
            </p:cNvSpPr>
            <p:nvPr/>
          </p:nvSpPr>
          <p:spPr bwMode="auto">
            <a:xfrm rot="346894">
              <a:off x="9270355" y="105019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“FH”</a:t>
              </a:r>
            </a:p>
          </p:txBody>
        </p:sp>
      </p:grpSp>
      <p:grpSp>
        <p:nvGrpSpPr>
          <p:cNvPr id="1034" name="Gruppieren 1033">
            <a:extLst>
              <a:ext uri="{FF2B5EF4-FFF2-40B4-BE49-F238E27FC236}">
                <a16:creationId xmlns:a16="http://schemas.microsoft.com/office/drawing/2014/main" id="{0FD6D354-B292-A9B9-D8EF-98C374649473}"/>
              </a:ext>
            </a:extLst>
          </p:cNvPr>
          <p:cNvGrpSpPr/>
          <p:nvPr/>
        </p:nvGrpSpPr>
        <p:grpSpPr>
          <a:xfrm>
            <a:off x="9208357" y="5179267"/>
            <a:ext cx="848087" cy="732776"/>
            <a:chOff x="9646507" y="5147517"/>
            <a:chExt cx="848087" cy="732776"/>
          </a:xfrm>
        </p:grpSpPr>
        <p:sp>
          <p:nvSpPr>
            <p:cNvPr id="952" name="Freeform 52">
              <a:extLst>
                <a:ext uri="{FF2B5EF4-FFF2-40B4-BE49-F238E27FC236}">
                  <a16:creationId xmlns:a16="http://schemas.microsoft.com/office/drawing/2014/main" id="{1AB418AD-2A23-E0DB-B05A-65DB79C7EEAF}"/>
                </a:ext>
              </a:extLst>
            </p:cNvPr>
            <p:cNvSpPr>
              <a:spLocks/>
            </p:cNvSpPr>
            <p:nvPr/>
          </p:nvSpPr>
          <p:spPr bwMode="auto">
            <a:xfrm rot="2863197">
              <a:off x="9606673" y="5239631"/>
              <a:ext cx="346262" cy="266594"/>
            </a:xfrm>
            <a:custGeom>
              <a:avLst/>
              <a:gdLst>
                <a:gd name="T0" fmla="*/ 0 w 101"/>
                <a:gd name="T1" fmla="*/ 42 h 79"/>
                <a:gd name="T2" fmla="*/ 83 w 101"/>
                <a:gd name="T3" fmla="*/ 0 h 79"/>
                <a:gd name="T4" fmla="*/ 93 w 101"/>
                <a:gd name="T5" fmla="*/ 2 h 79"/>
                <a:gd name="T6" fmla="*/ 101 w 101"/>
                <a:gd name="T7" fmla="*/ 19 h 79"/>
                <a:gd name="T8" fmla="*/ 99 w 101"/>
                <a:gd name="T9" fmla="*/ 26 h 79"/>
                <a:gd name="T10" fmla="*/ 21 w 101"/>
                <a:gd name="T11" fmla="*/ 75 h 79"/>
                <a:gd name="T12" fmla="*/ 6 w 101"/>
                <a:gd name="T13" fmla="*/ 70 h 79"/>
                <a:gd name="T14" fmla="*/ 0 w 101"/>
                <a:gd name="T15" fmla="*/ 4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79">
                  <a:moveTo>
                    <a:pt x="0" y="42"/>
                  </a:moveTo>
                  <a:cubicBezTo>
                    <a:pt x="0" y="42"/>
                    <a:pt x="83" y="0"/>
                    <a:pt x="83" y="0"/>
                  </a:cubicBezTo>
                  <a:cubicBezTo>
                    <a:pt x="83" y="0"/>
                    <a:pt x="93" y="2"/>
                    <a:pt x="93" y="2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19" y="72"/>
                    <a:pt x="21" y="75"/>
                  </a:cubicBezTo>
                  <a:cubicBezTo>
                    <a:pt x="23" y="79"/>
                    <a:pt x="6" y="70"/>
                    <a:pt x="6" y="70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4" name="Freeform 18">
              <a:extLst>
                <a:ext uri="{FF2B5EF4-FFF2-40B4-BE49-F238E27FC236}">
                  <a16:creationId xmlns:a16="http://schemas.microsoft.com/office/drawing/2014/main" id="{A2B51031-D2E7-DF1D-71DE-4664F2525FEE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9747016" y="5147517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5" name="Freeform 19">
              <a:extLst>
                <a:ext uri="{FF2B5EF4-FFF2-40B4-BE49-F238E27FC236}">
                  <a16:creationId xmlns:a16="http://schemas.microsoft.com/office/drawing/2014/main" id="{2F610B6B-7BC1-7C45-EF90-AD6A263D7992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9823802" y="5223787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AuPair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5" name="Gruppieren 1034">
            <a:extLst>
              <a:ext uri="{FF2B5EF4-FFF2-40B4-BE49-F238E27FC236}">
                <a16:creationId xmlns:a16="http://schemas.microsoft.com/office/drawing/2014/main" id="{97F93E32-F93C-4EA3-8A94-FF72C80ED12E}"/>
              </a:ext>
            </a:extLst>
          </p:cNvPr>
          <p:cNvGrpSpPr/>
          <p:nvPr/>
        </p:nvGrpSpPr>
        <p:grpSpPr>
          <a:xfrm>
            <a:off x="8850189" y="5568147"/>
            <a:ext cx="747578" cy="922155"/>
            <a:chOff x="9288339" y="5536397"/>
            <a:chExt cx="747578" cy="922155"/>
          </a:xfrm>
        </p:grpSpPr>
        <p:sp>
          <p:nvSpPr>
            <p:cNvPr id="956" name="Freeform 52">
              <a:extLst>
                <a:ext uri="{FF2B5EF4-FFF2-40B4-BE49-F238E27FC236}">
                  <a16:creationId xmlns:a16="http://schemas.microsoft.com/office/drawing/2014/main" id="{20773DE9-F4C6-3130-29D8-507111F7E46F}"/>
                </a:ext>
              </a:extLst>
            </p:cNvPr>
            <p:cNvSpPr>
              <a:spLocks/>
            </p:cNvSpPr>
            <p:nvPr/>
          </p:nvSpPr>
          <p:spPr bwMode="auto">
            <a:xfrm rot="4739318">
              <a:off x="9282665" y="5576231"/>
              <a:ext cx="346262" cy="266594"/>
            </a:xfrm>
            <a:custGeom>
              <a:avLst/>
              <a:gdLst>
                <a:gd name="T0" fmla="*/ 0 w 101"/>
                <a:gd name="T1" fmla="*/ 42 h 79"/>
                <a:gd name="T2" fmla="*/ 83 w 101"/>
                <a:gd name="T3" fmla="*/ 0 h 79"/>
                <a:gd name="T4" fmla="*/ 93 w 101"/>
                <a:gd name="T5" fmla="*/ 2 h 79"/>
                <a:gd name="T6" fmla="*/ 101 w 101"/>
                <a:gd name="T7" fmla="*/ 19 h 79"/>
                <a:gd name="T8" fmla="*/ 99 w 101"/>
                <a:gd name="T9" fmla="*/ 26 h 79"/>
                <a:gd name="T10" fmla="*/ 21 w 101"/>
                <a:gd name="T11" fmla="*/ 75 h 79"/>
                <a:gd name="T12" fmla="*/ 6 w 101"/>
                <a:gd name="T13" fmla="*/ 70 h 79"/>
                <a:gd name="T14" fmla="*/ 0 w 101"/>
                <a:gd name="T15" fmla="*/ 4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79">
                  <a:moveTo>
                    <a:pt x="0" y="42"/>
                  </a:moveTo>
                  <a:cubicBezTo>
                    <a:pt x="0" y="42"/>
                    <a:pt x="83" y="0"/>
                    <a:pt x="83" y="0"/>
                  </a:cubicBezTo>
                  <a:cubicBezTo>
                    <a:pt x="83" y="0"/>
                    <a:pt x="93" y="2"/>
                    <a:pt x="93" y="2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6"/>
                    <a:pt x="19" y="72"/>
                    <a:pt x="21" y="75"/>
                  </a:cubicBezTo>
                  <a:cubicBezTo>
                    <a:pt x="23" y="79"/>
                    <a:pt x="6" y="70"/>
                    <a:pt x="6" y="70"/>
                  </a:cubicBezTo>
                  <a:lnTo>
                    <a:pt x="0" y="42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8" name="Freeform 18">
              <a:extLst>
                <a:ext uri="{FF2B5EF4-FFF2-40B4-BE49-F238E27FC236}">
                  <a16:creationId xmlns:a16="http://schemas.microsoft.com/office/drawing/2014/main" id="{D06EF209-29FB-CC06-AAFF-28F24854DFE4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9288339" y="5725776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9" name="Freeform 19">
              <a:extLst>
                <a:ext uri="{FF2B5EF4-FFF2-40B4-BE49-F238E27FC236}">
                  <a16:creationId xmlns:a16="http://schemas.microsoft.com/office/drawing/2014/main" id="{8FDD81E6-0A01-243D-6EF0-8C1D3A17B729}"/>
                </a:ext>
              </a:extLst>
            </p:cNvPr>
            <p:cNvSpPr>
              <a:spLocks/>
            </p:cNvSpPr>
            <p:nvPr/>
          </p:nvSpPr>
          <p:spPr bwMode="auto">
            <a:xfrm rot="337018">
              <a:off x="9365125" y="5802046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WAT</a:t>
              </a:r>
            </a:p>
          </p:txBody>
        </p:sp>
      </p:grpSp>
      <p:grpSp>
        <p:nvGrpSpPr>
          <p:cNvPr id="1032" name="Gruppieren 1031">
            <a:extLst>
              <a:ext uri="{FF2B5EF4-FFF2-40B4-BE49-F238E27FC236}">
                <a16:creationId xmlns:a16="http://schemas.microsoft.com/office/drawing/2014/main" id="{90DFDC9D-8AE6-2385-88C0-387D3FB45BDB}"/>
              </a:ext>
            </a:extLst>
          </p:cNvPr>
          <p:cNvGrpSpPr/>
          <p:nvPr/>
        </p:nvGrpSpPr>
        <p:grpSpPr>
          <a:xfrm>
            <a:off x="8682545" y="3853822"/>
            <a:ext cx="864079" cy="732776"/>
            <a:chOff x="9120695" y="3822072"/>
            <a:chExt cx="864079" cy="732776"/>
          </a:xfrm>
        </p:grpSpPr>
        <p:sp>
          <p:nvSpPr>
            <p:cNvPr id="947" name="Freeform 49">
              <a:extLst>
                <a:ext uri="{FF2B5EF4-FFF2-40B4-BE49-F238E27FC236}">
                  <a16:creationId xmlns:a16="http://schemas.microsoft.com/office/drawing/2014/main" id="{096ED85A-15ED-D4D1-6EFD-39C576D8AE98}"/>
                </a:ext>
              </a:extLst>
            </p:cNvPr>
            <p:cNvSpPr>
              <a:spLocks/>
            </p:cNvSpPr>
            <p:nvPr/>
          </p:nvSpPr>
          <p:spPr bwMode="auto">
            <a:xfrm rot="5154750">
              <a:off x="9136866" y="3825684"/>
              <a:ext cx="295554" cy="327896"/>
            </a:xfrm>
            <a:custGeom>
              <a:avLst/>
              <a:gdLst>
                <a:gd name="T0" fmla="*/ 1 w 86"/>
                <a:gd name="T1" fmla="*/ 70 h 97"/>
                <a:gd name="T2" fmla="*/ 60 w 86"/>
                <a:gd name="T3" fmla="*/ 5 h 97"/>
                <a:gd name="T4" fmla="*/ 74 w 86"/>
                <a:gd name="T5" fmla="*/ 0 h 97"/>
                <a:gd name="T6" fmla="*/ 84 w 86"/>
                <a:gd name="T7" fmla="*/ 5 h 97"/>
                <a:gd name="T8" fmla="*/ 86 w 86"/>
                <a:gd name="T9" fmla="*/ 18 h 97"/>
                <a:gd name="T10" fmla="*/ 28 w 86"/>
                <a:gd name="T11" fmla="*/ 92 h 97"/>
                <a:gd name="T12" fmla="*/ 16 w 86"/>
                <a:gd name="T13" fmla="*/ 97 h 97"/>
                <a:gd name="T14" fmla="*/ 0 w 86"/>
                <a:gd name="T15" fmla="*/ 84 h 97"/>
                <a:gd name="T16" fmla="*/ 1 w 86"/>
                <a:gd name="T17" fmla="*/ 7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97">
                  <a:moveTo>
                    <a:pt x="1" y="70"/>
                  </a:moveTo>
                  <a:cubicBezTo>
                    <a:pt x="60" y="5"/>
                    <a:pt x="60" y="5"/>
                    <a:pt x="60" y="5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86" y="18"/>
                    <a:pt x="29" y="87"/>
                    <a:pt x="28" y="92"/>
                  </a:cubicBezTo>
                  <a:cubicBezTo>
                    <a:pt x="26" y="96"/>
                    <a:pt x="16" y="97"/>
                    <a:pt x="16" y="97"/>
                  </a:cubicBezTo>
                  <a:cubicBezTo>
                    <a:pt x="0" y="84"/>
                    <a:pt x="0" y="84"/>
                    <a:pt x="0" y="84"/>
                  </a:cubicBezTo>
                  <a:lnTo>
                    <a:pt x="1" y="70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2" name="Freeform 18">
              <a:extLst>
                <a:ext uri="{FF2B5EF4-FFF2-40B4-BE49-F238E27FC236}">
                  <a16:creationId xmlns:a16="http://schemas.microsoft.com/office/drawing/2014/main" id="{26EC301E-126C-D2C8-EBC8-E19CB95CB73A}"/>
                </a:ext>
              </a:extLst>
            </p:cNvPr>
            <p:cNvSpPr>
              <a:spLocks/>
            </p:cNvSpPr>
            <p:nvPr/>
          </p:nvSpPr>
          <p:spPr bwMode="auto">
            <a:xfrm rot="510412">
              <a:off x="9237196" y="3822072"/>
              <a:ext cx="747578" cy="732776"/>
            </a:xfrm>
            <a:custGeom>
              <a:avLst/>
              <a:gdLst>
                <a:gd name="T0" fmla="*/ 109 w 218"/>
                <a:gd name="T1" fmla="*/ 217 h 217"/>
                <a:gd name="T2" fmla="*/ 1 w 218"/>
                <a:gd name="T3" fmla="*/ 108 h 217"/>
                <a:gd name="T4" fmla="*/ 109 w 218"/>
                <a:gd name="T5" fmla="*/ 0 h 217"/>
                <a:gd name="T6" fmla="*/ 110 w 218"/>
                <a:gd name="T7" fmla="*/ 0 h 217"/>
                <a:gd name="T8" fmla="*/ 187 w 218"/>
                <a:gd name="T9" fmla="*/ 32 h 217"/>
                <a:gd name="T10" fmla="*/ 218 w 218"/>
                <a:gd name="T11" fmla="*/ 109 h 217"/>
                <a:gd name="T12" fmla="*/ 109 w 218"/>
                <a:gd name="T13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49" y="217"/>
                    <a:pt x="0" y="168"/>
                    <a:pt x="1" y="108"/>
                  </a:cubicBezTo>
                  <a:cubicBezTo>
                    <a:pt x="1" y="48"/>
                    <a:pt x="50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39" y="0"/>
                    <a:pt x="166" y="11"/>
                    <a:pt x="187" y="32"/>
                  </a:cubicBezTo>
                  <a:cubicBezTo>
                    <a:pt x="207" y="52"/>
                    <a:pt x="218" y="80"/>
                    <a:pt x="218" y="109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3" name="Freeform 19">
              <a:extLst>
                <a:ext uri="{FF2B5EF4-FFF2-40B4-BE49-F238E27FC236}">
                  <a16:creationId xmlns:a16="http://schemas.microsoft.com/office/drawing/2014/main" id="{CB9125D7-8225-849F-D5DE-8F77BB2FCBCD}"/>
                </a:ext>
              </a:extLst>
            </p:cNvPr>
            <p:cNvSpPr>
              <a:spLocks/>
            </p:cNvSpPr>
            <p:nvPr/>
          </p:nvSpPr>
          <p:spPr bwMode="auto">
            <a:xfrm rot="510412">
              <a:off x="9313359" y="3891290"/>
              <a:ext cx="594006" cy="580234"/>
            </a:xfrm>
            <a:custGeom>
              <a:avLst/>
              <a:gdLst>
                <a:gd name="T0" fmla="*/ 172 w 173"/>
                <a:gd name="T1" fmla="*/ 87 h 172"/>
                <a:gd name="T2" fmla="*/ 86 w 173"/>
                <a:gd name="T3" fmla="*/ 172 h 172"/>
                <a:gd name="T4" fmla="*/ 0 w 173"/>
                <a:gd name="T5" fmla="*/ 86 h 172"/>
                <a:gd name="T6" fmla="*/ 87 w 173"/>
                <a:gd name="T7" fmla="*/ 0 h 172"/>
                <a:gd name="T8" fmla="*/ 172 w 173"/>
                <a:gd name="T9" fmla="*/ 8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172" y="87"/>
                  </a:moveTo>
                  <a:cubicBezTo>
                    <a:pt x="172" y="134"/>
                    <a:pt x="133" y="172"/>
                    <a:pt x="86" y="172"/>
                  </a:cubicBezTo>
                  <a:cubicBezTo>
                    <a:pt x="38" y="172"/>
                    <a:pt x="0" y="133"/>
                    <a:pt x="0" y="86"/>
                  </a:cubicBezTo>
                  <a:cubicBezTo>
                    <a:pt x="1" y="38"/>
                    <a:pt x="39" y="0"/>
                    <a:pt x="87" y="0"/>
                  </a:cubicBezTo>
                  <a:cubicBezTo>
                    <a:pt x="134" y="1"/>
                    <a:pt x="173" y="39"/>
                    <a:pt x="172" y="8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2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NaWi</a:t>
              </a:r>
              <a:endPara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DE84B32-8360-A212-9E08-5D6C94A97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Optionen für die Zukunft</a:t>
            </a:r>
          </a:p>
        </p:txBody>
      </p:sp>
      <p:sp>
        <p:nvSpPr>
          <p:cNvPr id="817" name="Freeform 38">
            <a:extLst>
              <a:ext uri="{FF2B5EF4-FFF2-40B4-BE49-F238E27FC236}">
                <a16:creationId xmlns:a16="http://schemas.microsoft.com/office/drawing/2014/main" id="{1CAEA96F-2A86-E0B9-F27C-3F7D3238DCB4}"/>
              </a:ext>
            </a:extLst>
          </p:cNvPr>
          <p:cNvSpPr>
            <a:spLocks/>
          </p:cNvSpPr>
          <p:nvPr/>
        </p:nvSpPr>
        <p:spPr bwMode="auto">
          <a:xfrm>
            <a:off x="6765000" y="5891686"/>
            <a:ext cx="438985" cy="871064"/>
          </a:xfrm>
          <a:custGeom>
            <a:avLst/>
            <a:gdLst>
              <a:gd name="T0" fmla="*/ 0 w 128"/>
              <a:gd name="T1" fmla="*/ 239 h 258"/>
              <a:gd name="T2" fmla="*/ 128 w 128"/>
              <a:gd name="T3" fmla="*/ 239 h 258"/>
              <a:gd name="T4" fmla="*/ 105 w 128"/>
              <a:gd name="T5" fmla="*/ 14 h 258"/>
              <a:gd name="T6" fmla="*/ 27 w 128"/>
              <a:gd name="T7" fmla="*/ 0 h 258"/>
              <a:gd name="T8" fmla="*/ 14 w 128"/>
              <a:gd name="T9" fmla="*/ 15 h 258"/>
              <a:gd name="T10" fmla="*/ 0 w 128"/>
              <a:gd name="T11" fmla="*/ 239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8" h="258">
                <a:moveTo>
                  <a:pt x="0" y="239"/>
                </a:moveTo>
                <a:cubicBezTo>
                  <a:pt x="0" y="239"/>
                  <a:pt x="55" y="258"/>
                  <a:pt x="128" y="239"/>
                </a:cubicBezTo>
                <a:cubicBezTo>
                  <a:pt x="128" y="239"/>
                  <a:pt x="101" y="58"/>
                  <a:pt x="105" y="14"/>
                </a:cubicBezTo>
                <a:cubicBezTo>
                  <a:pt x="27" y="0"/>
                  <a:pt x="27" y="0"/>
                  <a:pt x="27" y="0"/>
                </a:cubicBezTo>
                <a:cubicBezTo>
                  <a:pt x="14" y="15"/>
                  <a:pt x="14" y="15"/>
                  <a:pt x="14" y="15"/>
                </a:cubicBezTo>
                <a:cubicBezTo>
                  <a:pt x="14" y="15"/>
                  <a:pt x="13" y="207"/>
                  <a:pt x="0" y="239"/>
                </a:cubicBez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8" name="Freeform 39">
            <a:extLst>
              <a:ext uri="{FF2B5EF4-FFF2-40B4-BE49-F238E27FC236}">
                <a16:creationId xmlns:a16="http://schemas.microsoft.com/office/drawing/2014/main" id="{A414F7FC-13C3-B2C2-67AD-2D4FAC99CF0B}"/>
              </a:ext>
            </a:extLst>
          </p:cNvPr>
          <p:cNvSpPr>
            <a:spLocks/>
          </p:cNvSpPr>
          <p:nvPr/>
        </p:nvSpPr>
        <p:spPr bwMode="auto">
          <a:xfrm rot="20466648">
            <a:off x="7642205" y="5170217"/>
            <a:ext cx="701007" cy="239102"/>
          </a:xfrm>
          <a:custGeom>
            <a:avLst/>
            <a:gdLst>
              <a:gd name="T0" fmla="*/ 21 w 159"/>
              <a:gd name="T1" fmla="*/ 19 h 69"/>
              <a:gd name="T2" fmla="*/ 155 w 159"/>
              <a:gd name="T3" fmla="*/ 0 h 69"/>
              <a:gd name="T4" fmla="*/ 159 w 159"/>
              <a:gd name="T5" fmla="*/ 41 h 69"/>
              <a:gd name="T6" fmla="*/ 0 w 159"/>
              <a:gd name="T7" fmla="*/ 69 h 69"/>
              <a:gd name="T8" fmla="*/ 21 w 159"/>
              <a:gd name="T9" fmla="*/ 1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9" h="69">
                <a:moveTo>
                  <a:pt x="21" y="19"/>
                </a:moveTo>
                <a:cubicBezTo>
                  <a:pt x="21" y="19"/>
                  <a:pt x="120" y="13"/>
                  <a:pt x="155" y="0"/>
                </a:cubicBezTo>
                <a:cubicBezTo>
                  <a:pt x="159" y="41"/>
                  <a:pt x="159" y="41"/>
                  <a:pt x="159" y="41"/>
                </a:cubicBezTo>
                <a:cubicBezTo>
                  <a:pt x="159" y="41"/>
                  <a:pt x="35" y="58"/>
                  <a:pt x="0" y="69"/>
                </a:cubicBezTo>
                <a:cubicBezTo>
                  <a:pt x="0" y="69"/>
                  <a:pt x="10" y="23"/>
                  <a:pt x="21" y="19"/>
                </a:cubicBez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" name="Freeform 40">
            <a:extLst>
              <a:ext uri="{FF2B5EF4-FFF2-40B4-BE49-F238E27FC236}">
                <a16:creationId xmlns:a16="http://schemas.microsoft.com/office/drawing/2014/main" id="{EBE05276-C8C0-524F-CF05-9E6F84F24D07}"/>
              </a:ext>
            </a:extLst>
          </p:cNvPr>
          <p:cNvSpPr>
            <a:spLocks/>
          </p:cNvSpPr>
          <p:nvPr/>
        </p:nvSpPr>
        <p:spPr bwMode="auto">
          <a:xfrm>
            <a:off x="7580672" y="3945694"/>
            <a:ext cx="476654" cy="464757"/>
          </a:xfrm>
          <a:custGeom>
            <a:avLst/>
            <a:gdLst>
              <a:gd name="T0" fmla="*/ 0 w 139"/>
              <a:gd name="T1" fmla="*/ 104 h 138"/>
              <a:gd name="T2" fmla="*/ 109 w 139"/>
              <a:gd name="T3" fmla="*/ 3 h 138"/>
              <a:gd name="T4" fmla="*/ 127 w 139"/>
              <a:gd name="T5" fmla="*/ 1 h 138"/>
              <a:gd name="T6" fmla="*/ 139 w 139"/>
              <a:gd name="T7" fmla="*/ 24 h 138"/>
              <a:gd name="T8" fmla="*/ 136 w 139"/>
              <a:gd name="T9" fmla="*/ 33 h 138"/>
              <a:gd name="T10" fmla="*/ 33 w 139"/>
              <a:gd name="T11" fmla="*/ 138 h 138"/>
              <a:gd name="T12" fmla="*/ 21 w 139"/>
              <a:gd name="T13" fmla="*/ 138 h 138"/>
              <a:gd name="T14" fmla="*/ 0 w 139"/>
              <a:gd name="T15" fmla="*/ 104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9" h="138">
                <a:moveTo>
                  <a:pt x="0" y="104"/>
                </a:moveTo>
                <a:cubicBezTo>
                  <a:pt x="0" y="104"/>
                  <a:pt x="67" y="61"/>
                  <a:pt x="109" y="3"/>
                </a:cubicBezTo>
                <a:cubicBezTo>
                  <a:pt x="109" y="3"/>
                  <a:pt x="126" y="0"/>
                  <a:pt x="127" y="1"/>
                </a:cubicBezTo>
                <a:cubicBezTo>
                  <a:pt x="128" y="2"/>
                  <a:pt x="139" y="24"/>
                  <a:pt x="139" y="24"/>
                </a:cubicBezTo>
                <a:cubicBezTo>
                  <a:pt x="136" y="33"/>
                  <a:pt x="136" y="33"/>
                  <a:pt x="136" y="33"/>
                </a:cubicBezTo>
                <a:cubicBezTo>
                  <a:pt x="136" y="33"/>
                  <a:pt x="54" y="108"/>
                  <a:pt x="33" y="138"/>
                </a:cubicBezTo>
                <a:cubicBezTo>
                  <a:pt x="21" y="138"/>
                  <a:pt x="21" y="138"/>
                  <a:pt x="21" y="138"/>
                </a:cubicBezTo>
                <a:lnTo>
                  <a:pt x="0" y="104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" name="Freeform 41">
            <a:extLst>
              <a:ext uri="{FF2B5EF4-FFF2-40B4-BE49-F238E27FC236}">
                <a16:creationId xmlns:a16="http://schemas.microsoft.com/office/drawing/2014/main" id="{72B6EE45-0F22-D310-BF90-B9944A77E455}"/>
              </a:ext>
            </a:extLst>
          </p:cNvPr>
          <p:cNvSpPr>
            <a:spLocks/>
          </p:cNvSpPr>
          <p:nvPr/>
        </p:nvSpPr>
        <p:spPr bwMode="auto">
          <a:xfrm>
            <a:off x="6895392" y="3597839"/>
            <a:ext cx="140533" cy="528911"/>
          </a:xfrm>
          <a:custGeom>
            <a:avLst/>
            <a:gdLst>
              <a:gd name="T0" fmla="*/ 9 w 97"/>
              <a:gd name="T1" fmla="*/ 35 h 371"/>
              <a:gd name="T2" fmla="*/ 0 w 97"/>
              <a:gd name="T3" fmla="*/ 331 h 371"/>
              <a:gd name="T4" fmla="*/ 61 w 97"/>
              <a:gd name="T5" fmla="*/ 371 h 371"/>
              <a:gd name="T6" fmla="*/ 97 w 97"/>
              <a:gd name="T7" fmla="*/ 331 h 371"/>
              <a:gd name="T8" fmla="*/ 92 w 97"/>
              <a:gd name="T9" fmla="*/ 33 h 371"/>
              <a:gd name="T10" fmla="*/ 28 w 97"/>
              <a:gd name="T11" fmla="*/ 0 h 371"/>
              <a:gd name="T12" fmla="*/ 9 w 97"/>
              <a:gd name="T13" fmla="*/ 35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" h="371">
                <a:moveTo>
                  <a:pt x="9" y="35"/>
                </a:moveTo>
                <a:lnTo>
                  <a:pt x="0" y="331"/>
                </a:lnTo>
                <a:lnTo>
                  <a:pt x="61" y="371"/>
                </a:lnTo>
                <a:lnTo>
                  <a:pt x="97" y="331"/>
                </a:lnTo>
                <a:lnTo>
                  <a:pt x="92" y="33"/>
                </a:lnTo>
                <a:lnTo>
                  <a:pt x="28" y="0"/>
                </a:lnTo>
                <a:lnTo>
                  <a:pt x="9" y="35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" name="Freeform 42">
            <a:extLst>
              <a:ext uri="{FF2B5EF4-FFF2-40B4-BE49-F238E27FC236}">
                <a16:creationId xmlns:a16="http://schemas.microsoft.com/office/drawing/2014/main" id="{7635E969-2391-379D-E327-5C18BAD0F00D}"/>
              </a:ext>
            </a:extLst>
          </p:cNvPr>
          <p:cNvSpPr>
            <a:spLocks/>
          </p:cNvSpPr>
          <p:nvPr/>
        </p:nvSpPr>
        <p:spPr bwMode="auto">
          <a:xfrm>
            <a:off x="5904417" y="3901499"/>
            <a:ext cx="456371" cy="546019"/>
          </a:xfrm>
          <a:custGeom>
            <a:avLst/>
            <a:gdLst>
              <a:gd name="T0" fmla="*/ 6 w 133"/>
              <a:gd name="T1" fmla="*/ 52 h 162"/>
              <a:gd name="T2" fmla="*/ 97 w 133"/>
              <a:gd name="T3" fmla="*/ 146 h 162"/>
              <a:gd name="T4" fmla="*/ 133 w 133"/>
              <a:gd name="T5" fmla="*/ 128 h 162"/>
              <a:gd name="T6" fmla="*/ 130 w 133"/>
              <a:gd name="T7" fmla="*/ 114 h 162"/>
              <a:gd name="T8" fmla="*/ 30 w 133"/>
              <a:gd name="T9" fmla="*/ 21 h 162"/>
              <a:gd name="T10" fmla="*/ 0 w 133"/>
              <a:gd name="T11" fmla="*/ 42 h 162"/>
              <a:gd name="T12" fmla="*/ 6 w 133"/>
              <a:gd name="T13" fmla="*/ 5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" h="162">
                <a:moveTo>
                  <a:pt x="6" y="52"/>
                </a:moveTo>
                <a:cubicBezTo>
                  <a:pt x="6" y="52"/>
                  <a:pt x="88" y="130"/>
                  <a:pt x="97" y="146"/>
                </a:cubicBezTo>
                <a:cubicBezTo>
                  <a:pt x="105" y="162"/>
                  <a:pt x="133" y="128"/>
                  <a:pt x="133" y="128"/>
                </a:cubicBezTo>
                <a:cubicBezTo>
                  <a:pt x="130" y="114"/>
                  <a:pt x="130" y="114"/>
                  <a:pt x="130" y="114"/>
                </a:cubicBezTo>
                <a:cubicBezTo>
                  <a:pt x="130" y="114"/>
                  <a:pt x="40" y="42"/>
                  <a:pt x="30" y="21"/>
                </a:cubicBezTo>
                <a:cubicBezTo>
                  <a:pt x="20" y="0"/>
                  <a:pt x="0" y="42"/>
                  <a:pt x="0" y="42"/>
                </a:cubicBezTo>
                <a:lnTo>
                  <a:pt x="6" y="52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2" name="Freeform 43">
            <a:extLst>
              <a:ext uri="{FF2B5EF4-FFF2-40B4-BE49-F238E27FC236}">
                <a16:creationId xmlns:a16="http://schemas.microsoft.com/office/drawing/2014/main" id="{17F87B10-42FB-111D-7537-49C235D90D8D}"/>
              </a:ext>
            </a:extLst>
          </p:cNvPr>
          <p:cNvSpPr>
            <a:spLocks/>
          </p:cNvSpPr>
          <p:nvPr/>
        </p:nvSpPr>
        <p:spPr bwMode="auto">
          <a:xfrm>
            <a:off x="5545116" y="5220212"/>
            <a:ext cx="582415" cy="219548"/>
          </a:xfrm>
          <a:custGeom>
            <a:avLst/>
            <a:gdLst>
              <a:gd name="T0" fmla="*/ 13 w 170"/>
              <a:gd name="T1" fmla="*/ 0 h 65"/>
              <a:gd name="T2" fmla="*/ 144 w 170"/>
              <a:gd name="T3" fmla="*/ 18 h 65"/>
              <a:gd name="T4" fmla="*/ 170 w 170"/>
              <a:gd name="T5" fmla="*/ 54 h 65"/>
              <a:gd name="T6" fmla="*/ 161 w 170"/>
              <a:gd name="T7" fmla="*/ 65 h 65"/>
              <a:gd name="T8" fmla="*/ 9 w 170"/>
              <a:gd name="T9" fmla="*/ 39 h 65"/>
              <a:gd name="T10" fmla="*/ 0 w 170"/>
              <a:gd name="T11" fmla="*/ 12 h 65"/>
              <a:gd name="T12" fmla="*/ 13 w 170"/>
              <a:gd name="T13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0" h="65">
                <a:moveTo>
                  <a:pt x="13" y="0"/>
                </a:moveTo>
                <a:cubicBezTo>
                  <a:pt x="13" y="0"/>
                  <a:pt x="87" y="18"/>
                  <a:pt x="144" y="18"/>
                </a:cubicBezTo>
                <a:cubicBezTo>
                  <a:pt x="170" y="54"/>
                  <a:pt x="170" y="54"/>
                  <a:pt x="170" y="54"/>
                </a:cubicBezTo>
                <a:cubicBezTo>
                  <a:pt x="161" y="65"/>
                  <a:pt x="161" y="65"/>
                  <a:pt x="161" y="65"/>
                </a:cubicBezTo>
                <a:cubicBezTo>
                  <a:pt x="161" y="65"/>
                  <a:pt x="14" y="39"/>
                  <a:pt x="9" y="39"/>
                </a:cubicBezTo>
                <a:cubicBezTo>
                  <a:pt x="3" y="39"/>
                  <a:pt x="0" y="12"/>
                  <a:pt x="0" y="12"/>
                </a:cubicBezTo>
                <a:lnTo>
                  <a:pt x="13" y="0"/>
                </a:lnTo>
                <a:close/>
              </a:path>
            </a:pathLst>
          </a:custGeom>
          <a:solidFill>
            <a:srgbClr val="585450"/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1" name="Freeform 72">
            <a:extLst>
              <a:ext uri="{FF2B5EF4-FFF2-40B4-BE49-F238E27FC236}">
                <a16:creationId xmlns:a16="http://schemas.microsoft.com/office/drawing/2014/main" id="{EA354A08-F364-B70D-DE81-A1D031B041A5}"/>
              </a:ext>
            </a:extLst>
          </p:cNvPr>
          <p:cNvSpPr>
            <a:spLocks noEditPoints="1"/>
          </p:cNvSpPr>
          <p:nvPr/>
        </p:nvSpPr>
        <p:spPr bwMode="auto">
          <a:xfrm>
            <a:off x="5033940" y="5082397"/>
            <a:ext cx="57285" cy="56369"/>
          </a:xfrm>
          <a:custGeom>
            <a:avLst/>
            <a:gdLst>
              <a:gd name="T0" fmla="*/ 14 w 28"/>
              <a:gd name="T1" fmla="*/ 28 h 28"/>
              <a:gd name="T2" fmla="*/ 0 w 28"/>
              <a:gd name="T3" fmla="*/ 14 h 28"/>
              <a:gd name="T4" fmla="*/ 14 w 28"/>
              <a:gd name="T5" fmla="*/ 0 h 28"/>
              <a:gd name="T6" fmla="*/ 28 w 28"/>
              <a:gd name="T7" fmla="*/ 14 h 28"/>
              <a:gd name="T8" fmla="*/ 14 w 28"/>
              <a:gd name="T9" fmla="*/ 28 h 28"/>
              <a:gd name="T10" fmla="*/ 14 w 28"/>
              <a:gd name="T11" fmla="*/ 4 h 28"/>
              <a:gd name="T12" fmla="*/ 4 w 28"/>
              <a:gd name="T13" fmla="*/ 14 h 28"/>
              <a:gd name="T14" fmla="*/ 14 w 28"/>
              <a:gd name="T15" fmla="*/ 24 h 28"/>
              <a:gd name="T16" fmla="*/ 24 w 28"/>
              <a:gd name="T17" fmla="*/ 14 h 28"/>
              <a:gd name="T18" fmla="*/ 14 w 28"/>
              <a:gd name="T19" fmla="*/ 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8">
                <a:moveTo>
                  <a:pt x="14" y="28"/>
                </a:moveTo>
                <a:cubicBezTo>
                  <a:pt x="6" y="28"/>
                  <a:pt x="0" y="22"/>
                  <a:pt x="0" y="14"/>
                </a:cubicBezTo>
                <a:cubicBezTo>
                  <a:pt x="0" y="6"/>
                  <a:pt x="6" y="0"/>
                  <a:pt x="14" y="0"/>
                </a:cubicBezTo>
                <a:cubicBezTo>
                  <a:pt x="22" y="0"/>
                  <a:pt x="28" y="6"/>
                  <a:pt x="28" y="14"/>
                </a:cubicBezTo>
                <a:cubicBezTo>
                  <a:pt x="28" y="22"/>
                  <a:pt x="22" y="28"/>
                  <a:pt x="14" y="28"/>
                </a:cubicBezTo>
                <a:close/>
                <a:moveTo>
                  <a:pt x="14" y="4"/>
                </a:moveTo>
                <a:cubicBezTo>
                  <a:pt x="8" y="4"/>
                  <a:pt x="4" y="8"/>
                  <a:pt x="4" y="14"/>
                </a:cubicBezTo>
                <a:cubicBezTo>
                  <a:pt x="4" y="20"/>
                  <a:pt x="8" y="24"/>
                  <a:pt x="14" y="24"/>
                </a:cubicBezTo>
                <a:cubicBezTo>
                  <a:pt x="20" y="24"/>
                  <a:pt x="24" y="20"/>
                  <a:pt x="24" y="14"/>
                </a:cubicBezTo>
                <a:cubicBezTo>
                  <a:pt x="24" y="8"/>
                  <a:pt x="20" y="4"/>
                  <a:pt x="14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2" name="Freeform 73">
            <a:extLst>
              <a:ext uri="{FF2B5EF4-FFF2-40B4-BE49-F238E27FC236}">
                <a16:creationId xmlns:a16="http://schemas.microsoft.com/office/drawing/2014/main" id="{1E991EF1-F3A4-AE17-CB19-4F461E293834}"/>
              </a:ext>
            </a:extLst>
          </p:cNvPr>
          <p:cNvSpPr>
            <a:spLocks noEditPoints="1"/>
          </p:cNvSpPr>
          <p:nvPr/>
        </p:nvSpPr>
        <p:spPr bwMode="auto">
          <a:xfrm>
            <a:off x="4992661" y="5041777"/>
            <a:ext cx="139843" cy="137608"/>
          </a:xfrm>
          <a:custGeom>
            <a:avLst/>
            <a:gdLst>
              <a:gd name="T0" fmla="*/ 26 w 68"/>
              <a:gd name="T1" fmla="*/ 68 h 68"/>
              <a:gd name="T2" fmla="*/ 24 w 68"/>
              <a:gd name="T3" fmla="*/ 60 h 68"/>
              <a:gd name="T4" fmla="*/ 11 w 68"/>
              <a:gd name="T5" fmla="*/ 59 h 68"/>
              <a:gd name="T6" fmla="*/ 1 w 68"/>
              <a:gd name="T7" fmla="*/ 44 h 68"/>
              <a:gd name="T8" fmla="*/ 1 w 68"/>
              <a:gd name="T9" fmla="*/ 41 h 68"/>
              <a:gd name="T10" fmla="*/ 6 w 68"/>
              <a:gd name="T11" fmla="*/ 30 h 68"/>
              <a:gd name="T12" fmla="*/ 1 w 68"/>
              <a:gd name="T13" fmla="*/ 24 h 68"/>
              <a:gd name="T14" fmla="*/ 10 w 68"/>
              <a:gd name="T15" fmla="*/ 9 h 68"/>
              <a:gd name="T16" fmla="*/ 16 w 68"/>
              <a:gd name="T17" fmla="*/ 12 h 68"/>
              <a:gd name="T18" fmla="*/ 24 w 68"/>
              <a:gd name="T19" fmla="*/ 2 h 68"/>
              <a:gd name="T20" fmla="*/ 42 w 68"/>
              <a:gd name="T21" fmla="*/ 0 h 68"/>
              <a:gd name="T22" fmla="*/ 44 w 68"/>
              <a:gd name="T23" fmla="*/ 8 h 68"/>
              <a:gd name="T24" fmla="*/ 57 w 68"/>
              <a:gd name="T25" fmla="*/ 9 h 68"/>
              <a:gd name="T26" fmla="*/ 67 w 68"/>
              <a:gd name="T27" fmla="*/ 24 h 68"/>
              <a:gd name="T28" fmla="*/ 62 w 68"/>
              <a:gd name="T29" fmla="*/ 30 h 68"/>
              <a:gd name="T30" fmla="*/ 67 w 68"/>
              <a:gd name="T31" fmla="*/ 41 h 68"/>
              <a:gd name="T32" fmla="*/ 67 w 68"/>
              <a:gd name="T33" fmla="*/ 44 h 68"/>
              <a:gd name="T34" fmla="*/ 58 w 68"/>
              <a:gd name="T35" fmla="*/ 59 h 68"/>
              <a:gd name="T36" fmla="*/ 52 w 68"/>
              <a:gd name="T37" fmla="*/ 56 h 68"/>
              <a:gd name="T38" fmla="*/ 44 w 68"/>
              <a:gd name="T39" fmla="*/ 66 h 68"/>
              <a:gd name="T40" fmla="*/ 28 w 68"/>
              <a:gd name="T41" fmla="*/ 64 h 68"/>
              <a:gd name="T42" fmla="*/ 40 w 68"/>
              <a:gd name="T43" fmla="*/ 59 h 68"/>
              <a:gd name="T44" fmla="*/ 50 w 68"/>
              <a:gd name="T45" fmla="*/ 52 h 68"/>
              <a:gd name="T46" fmla="*/ 57 w 68"/>
              <a:gd name="T47" fmla="*/ 54 h 68"/>
              <a:gd name="T48" fmla="*/ 58 w 68"/>
              <a:gd name="T49" fmla="*/ 41 h 68"/>
              <a:gd name="T50" fmla="*/ 57 w 68"/>
              <a:gd name="T51" fmla="*/ 29 h 68"/>
              <a:gd name="T52" fmla="*/ 63 w 68"/>
              <a:gd name="T53" fmla="*/ 24 h 68"/>
              <a:gd name="T54" fmla="*/ 52 w 68"/>
              <a:gd name="T55" fmla="*/ 16 h 68"/>
              <a:gd name="T56" fmla="*/ 41 w 68"/>
              <a:gd name="T57" fmla="*/ 11 h 68"/>
              <a:gd name="T58" fmla="*/ 40 w 68"/>
              <a:gd name="T59" fmla="*/ 4 h 68"/>
              <a:gd name="T60" fmla="*/ 28 w 68"/>
              <a:gd name="T61" fmla="*/ 9 h 68"/>
              <a:gd name="T62" fmla="*/ 18 w 68"/>
              <a:gd name="T63" fmla="*/ 16 h 68"/>
              <a:gd name="T64" fmla="*/ 11 w 68"/>
              <a:gd name="T65" fmla="*/ 14 h 68"/>
              <a:gd name="T66" fmla="*/ 10 w 68"/>
              <a:gd name="T67" fmla="*/ 27 h 68"/>
              <a:gd name="T68" fmla="*/ 11 w 68"/>
              <a:gd name="T69" fmla="*/ 39 h 68"/>
              <a:gd name="T70" fmla="*/ 5 w 68"/>
              <a:gd name="T71" fmla="*/ 44 h 68"/>
              <a:gd name="T72" fmla="*/ 16 w 68"/>
              <a:gd name="T73" fmla="*/ 52 h 68"/>
              <a:gd name="T74" fmla="*/ 27 w 68"/>
              <a:gd name="T75" fmla="*/ 57 h 68"/>
              <a:gd name="T76" fmla="*/ 28 w 68"/>
              <a:gd name="T77" fmla="*/ 64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8" h="68">
                <a:moveTo>
                  <a:pt x="42" y="68"/>
                </a:moveTo>
                <a:cubicBezTo>
                  <a:pt x="26" y="68"/>
                  <a:pt x="26" y="68"/>
                  <a:pt x="26" y="68"/>
                </a:cubicBezTo>
                <a:cubicBezTo>
                  <a:pt x="25" y="68"/>
                  <a:pt x="24" y="67"/>
                  <a:pt x="24" y="66"/>
                </a:cubicBezTo>
                <a:cubicBezTo>
                  <a:pt x="24" y="60"/>
                  <a:pt x="24" y="60"/>
                  <a:pt x="24" y="60"/>
                </a:cubicBezTo>
                <a:cubicBezTo>
                  <a:pt x="21" y="59"/>
                  <a:pt x="19" y="58"/>
                  <a:pt x="16" y="56"/>
                </a:cubicBezTo>
                <a:cubicBezTo>
                  <a:pt x="11" y="59"/>
                  <a:pt x="11" y="59"/>
                  <a:pt x="11" y="59"/>
                </a:cubicBezTo>
                <a:cubicBezTo>
                  <a:pt x="10" y="59"/>
                  <a:pt x="9" y="59"/>
                  <a:pt x="9" y="58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3"/>
                  <a:pt x="0" y="43"/>
                </a:cubicBezTo>
                <a:cubicBezTo>
                  <a:pt x="0" y="42"/>
                  <a:pt x="1" y="42"/>
                  <a:pt x="1" y="41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5"/>
                  <a:pt x="6" y="33"/>
                  <a:pt x="6" y="30"/>
                </a:cubicBezTo>
                <a:cubicBezTo>
                  <a:pt x="1" y="27"/>
                  <a:pt x="1" y="27"/>
                  <a:pt x="1" y="27"/>
                </a:cubicBezTo>
                <a:cubicBezTo>
                  <a:pt x="0" y="26"/>
                  <a:pt x="0" y="25"/>
                  <a:pt x="1" y="24"/>
                </a:cubicBezTo>
                <a:cubicBezTo>
                  <a:pt x="9" y="10"/>
                  <a:pt x="9" y="10"/>
                  <a:pt x="9" y="10"/>
                </a:cubicBezTo>
                <a:cubicBezTo>
                  <a:pt x="9" y="10"/>
                  <a:pt x="9" y="9"/>
                  <a:pt x="10" y="9"/>
                </a:cubicBezTo>
                <a:cubicBezTo>
                  <a:pt x="10" y="9"/>
                  <a:pt x="11" y="9"/>
                  <a:pt x="11" y="9"/>
                </a:cubicBezTo>
                <a:cubicBezTo>
                  <a:pt x="16" y="12"/>
                  <a:pt x="16" y="12"/>
                  <a:pt x="16" y="12"/>
                </a:cubicBezTo>
                <a:cubicBezTo>
                  <a:pt x="19" y="10"/>
                  <a:pt x="21" y="9"/>
                  <a:pt x="24" y="8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1"/>
                  <a:pt x="25" y="0"/>
                  <a:pt x="26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43" y="0"/>
                  <a:pt x="44" y="1"/>
                  <a:pt x="44" y="2"/>
                </a:cubicBezTo>
                <a:cubicBezTo>
                  <a:pt x="44" y="8"/>
                  <a:pt x="44" y="8"/>
                  <a:pt x="44" y="8"/>
                </a:cubicBezTo>
                <a:cubicBezTo>
                  <a:pt x="47" y="9"/>
                  <a:pt x="49" y="10"/>
                  <a:pt x="52" y="12"/>
                </a:cubicBezTo>
                <a:cubicBezTo>
                  <a:pt x="57" y="9"/>
                  <a:pt x="57" y="9"/>
                  <a:pt x="57" y="9"/>
                </a:cubicBezTo>
                <a:cubicBezTo>
                  <a:pt x="58" y="9"/>
                  <a:pt x="59" y="9"/>
                  <a:pt x="59" y="10"/>
                </a:cubicBezTo>
                <a:cubicBezTo>
                  <a:pt x="67" y="24"/>
                  <a:pt x="67" y="24"/>
                  <a:pt x="67" y="24"/>
                </a:cubicBezTo>
                <a:cubicBezTo>
                  <a:pt x="68" y="25"/>
                  <a:pt x="68" y="26"/>
                  <a:pt x="67" y="27"/>
                </a:cubicBezTo>
                <a:cubicBezTo>
                  <a:pt x="62" y="30"/>
                  <a:pt x="62" y="30"/>
                  <a:pt x="62" y="30"/>
                </a:cubicBezTo>
                <a:cubicBezTo>
                  <a:pt x="62" y="33"/>
                  <a:pt x="62" y="35"/>
                  <a:pt x="62" y="38"/>
                </a:cubicBezTo>
                <a:cubicBezTo>
                  <a:pt x="67" y="41"/>
                  <a:pt x="67" y="41"/>
                  <a:pt x="67" y="41"/>
                </a:cubicBezTo>
                <a:cubicBezTo>
                  <a:pt x="67" y="42"/>
                  <a:pt x="68" y="42"/>
                  <a:pt x="68" y="43"/>
                </a:cubicBezTo>
                <a:cubicBezTo>
                  <a:pt x="68" y="43"/>
                  <a:pt x="68" y="44"/>
                  <a:pt x="67" y="44"/>
                </a:cubicBezTo>
                <a:cubicBezTo>
                  <a:pt x="59" y="58"/>
                  <a:pt x="59" y="58"/>
                  <a:pt x="59" y="58"/>
                </a:cubicBezTo>
                <a:cubicBezTo>
                  <a:pt x="59" y="58"/>
                  <a:pt x="59" y="59"/>
                  <a:pt x="58" y="59"/>
                </a:cubicBezTo>
                <a:cubicBezTo>
                  <a:pt x="58" y="59"/>
                  <a:pt x="57" y="59"/>
                  <a:pt x="57" y="59"/>
                </a:cubicBezTo>
                <a:cubicBezTo>
                  <a:pt x="52" y="56"/>
                  <a:pt x="52" y="56"/>
                  <a:pt x="52" y="56"/>
                </a:cubicBezTo>
                <a:cubicBezTo>
                  <a:pt x="49" y="58"/>
                  <a:pt x="47" y="59"/>
                  <a:pt x="44" y="60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7"/>
                  <a:pt x="43" y="68"/>
                  <a:pt x="42" y="68"/>
                </a:cubicBezTo>
                <a:close/>
                <a:moveTo>
                  <a:pt x="28" y="64"/>
                </a:moveTo>
                <a:cubicBezTo>
                  <a:pt x="40" y="64"/>
                  <a:pt x="40" y="64"/>
                  <a:pt x="40" y="64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58"/>
                  <a:pt x="41" y="57"/>
                  <a:pt x="41" y="57"/>
                </a:cubicBezTo>
                <a:cubicBezTo>
                  <a:pt x="45" y="56"/>
                  <a:pt x="48" y="54"/>
                  <a:pt x="50" y="52"/>
                </a:cubicBezTo>
                <a:cubicBezTo>
                  <a:pt x="51" y="51"/>
                  <a:pt x="52" y="51"/>
                  <a:pt x="52" y="52"/>
                </a:cubicBezTo>
                <a:cubicBezTo>
                  <a:pt x="57" y="54"/>
                  <a:pt x="57" y="54"/>
                  <a:pt x="57" y="54"/>
                </a:cubicBezTo>
                <a:cubicBezTo>
                  <a:pt x="63" y="44"/>
                  <a:pt x="63" y="44"/>
                  <a:pt x="63" y="44"/>
                </a:cubicBezTo>
                <a:cubicBezTo>
                  <a:pt x="58" y="41"/>
                  <a:pt x="58" y="41"/>
                  <a:pt x="58" y="41"/>
                </a:cubicBezTo>
                <a:cubicBezTo>
                  <a:pt x="58" y="41"/>
                  <a:pt x="57" y="40"/>
                  <a:pt x="57" y="39"/>
                </a:cubicBezTo>
                <a:cubicBezTo>
                  <a:pt x="58" y="36"/>
                  <a:pt x="58" y="32"/>
                  <a:pt x="57" y="29"/>
                </a:cubicBezTo>
                <a:cubicBezTo>
                  <a:pt x="57" y="28"/>
                  <a:pt x="58" y="27"/>
                  <a:pt x="58" y="27"/>
                </a:cubicBezTo>
                <a:cubicBezTo>
                  <a:pt x="63" y="24"/>
                  <a:pt x="63" y="24"/>
                  <a:pt x="63" y="24"/>
                </a:cubicBezTo>
                <a:cubicBezTo>
                  <a:pt x="57" y="14"/>
                  <a:pt x="57" y="14"/>
                  <a:pt x="57" y="14"/>
                </a:cubicBezTo>
                <a:cubicBezTo>
                  <a:pt x="52" y="16"/>
                  <a:pt x="52" y="16"/>
                  <a:pt x="52" y="16"/>
                </a:cubicBezTo>
                <a:cubicBezTo>
                  <a:pt x="52" y="17"/>
                  <a:pt x="51" y="17"/>
                  <a:pt x="50" y="16"/>
                </a:cubicBezTo>
                <a:cubicBezTo>
                  <a:pt x="48" y="14"/>
                  <a:pt x="45" y="12"/>
                  <a:pt x="41" y="11"/>
                </a:cubicBezTo>
                <a:cubicBezTo>
                  <a:pt x="41" y="11"/>
                  <a:pt x="40" y="10"/>
                  <a:pt x="40" y="9"/>
                </a:cubicBezTo>
                <a:cubicBezTo>
                  <a:pt x="40" y="4"/>
                  <a:pt x="40" y="4"/>
                  <a:pt x="40" y="4"/>
                </a:cubicBezTo>
                <a:cubicBezTo>
                  <a:pt x="28" y="4"/>
                  <a:pt x="28" y="4"/>
                  <a:pt x="28" y="4"/>
                </a:cubicBezTo>
                <a:cubicBezTo>
                  <a:pt x="28" y="9"/>
                  <a:pt x="28" y="9"/>
                  <a:pt x="28" y="9"/>
                </a:cubicBezTo>
                <a:cubicBezTo>
                  <a:pt x="28" y="10"/>
                  <a:pt x="27" y="11"/>
                  <a:pt x="27" y="11"/>
                </a:cubicBezTo>
                <a:cubicBezTo>
                  <a:pt x="23" y="12"/>
                  <a:pt x="20" y="14"/>
                  <a:pt x="18" y="16"/>
                </a:cubicBezTo>
                <a:cubicBezTo>
                  <a:pt x="17" y="17"/>
                  <a:pt x="16" y="17"/>
                  <a:pt x="16" y="16"/>
                </a:cubicBezTo>
                <a:cubicBezTo>
                  <a:pt x="11" y="14"/>
                  <a:pt x="11" y="14"/>
                  <a:pt x="11" y="14"/>
                </a:cubicBezTo>
                <a:cubicBezTo>
                  <a:pt x="5" y="24"/>
                  <a:pt x="5" y="24"/>
                  <a:pt x="5" y="24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7"/>
                  <a:pt x="11" y="28"/>
                  <a:pt x="11" y="29"/>
                </a:cubicBezTo>
                <a:cubicBezTo>
                  <a:pt x="10" y="32"/>
                  <a:pt x="10" y="36"/>
                  <a:pt x="11" y="39"/>
                </a:cubicBezTo>
                <a:cubicBezTo>
                  <a:pt x="11" y="40"/>
                  <a:pt x="10" y="41"/>
                  <a:pt x="10" y="41"/>
                </a:cubicBezTo>
                <a:cubicBezTo>
                  <a:pt x="5" y="44"/>
                  <a:pt x="5" y="44"/>
                  <a:pt x="5" y="44"/>
                </a:cubicBezTo>
                <a:cubicBezTo>
                  <a:pt x="11" y="54"/>
                  <a:pt x="11" y="54"/>
                  <a:pt x="11" y="54"/>
                </a:cubicBezTo>
                <a:cubicBezTo>
                  <a:pt x="16" y="52"/>
                  <a:pt x="16" y="52"/>
                  <a:pt x="16" y="52"/>
                </a:cubicBezTo>
                <a:cubicBezTo>
                  <a:pt x="16" y="51"/>
                  <a:pt x="17" y="51"/>
                  <a:pt x="18" y="52"/>
                </a:cubicBezTo>
                <a:cubicBezTo>
                  <a:pt x="20" y="54"/>
                  <a:pt x="23" y="56"/>
                  <a:pt x="27" y="57"/>
                </a:cubicBezTo>
                <a:cubicBezTo>
                  <a:pt x="27" y="57"/>
                  <a:pt x="28" y="58"/>
                  <a:pt x="28" y="59"/>
                </a:cubicBezTo>
                <a:lnTo>
                  <a:pt x="28" y="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3" name="Freeform 74">
            <a:extLst>
              <a:ext uri="{FF2B5EF4-FFF2-40B4-BE49-F238E27FC236}">
                <a16:creationId xmlns:a16="http://schemas.microsoft.com/office/drawing/2014/main" id="{BCBABEE1-EB2D-13D0-6A81-06D7CCEB4F38}"/>
              </a:ext>
            </a:extLst>
          </p:cNvPr>
          <p:cNvSpPr>
            <a:spLocks noEditPoints="1"/>
          </p:cNvSpPr>
          <p:nvPr/>
        </p:nvSpPr>
        <p:spPr bwMode="auto">
          <a:xfrm>
            <a:off x="5132504" y="5009448"/>
            <a:ext cx="32855" cy="32330"/>
          </a:xfrm>
          <a:custGeom>
            <a:avLst/>
            <a:gdLst>
              <a:gd name="T0" fmla="*/ 8 w 16"/>
              <a:gd name="T1" fmla="*/ 16 h 16"/>
              <a:gd name="T2" fmla="*/ 0 w 16"/>
              <a:gd name="T3" fmla="*/ 8 h 16"/>
              <a:gd name="T4" fmla="*/ 8 w 16"/>
              <a:gd name="T5" fmla="*/ 0 h 16"/>
              <a:gd name="T6" fmla="*/ 16 w 16"/>
              <a:gd name="T7" fmla="*/ 8 h 16"/>
              <a:gd name="T8" fmla="*/ 8 w 16"/>
              <a:gd name="T9" fmla="*/ 16 h 16"/>
              <a:gd name="T10" fmla="*/ 8 w 16"/>
              <a:gd name="T11" fmla="*/ 4 h 16"/>
              <a:gd name="T12" fmla="*/ 4 w 16"/>
              <a:gd name="T13" fmla="*/ 8 h 16"/>
              <a:gd name="T14" fmla="*/ 8 w 16"/>
              <a:gd name="T15" fmla="*/ 12 h 16"/>
              <a:gd name="T16" fmla="*/ 12 w 16"/>
              <a:gd name="T17" fmla="*/ 8 h 16"/>
              <a:gd name="T18" fmla="*/ 8 w 16"/>
              <a:gd name="T19" fmla="*/ 4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16">
                <a:moveTo>
                  <a:pt x="8" y="16"/>
                </a:moveTo>
                <a:cubicBezTo>
                  <a:pt x="4" y="16"/>
                  <a:pt x="0" y="12"/>
                  <a:pt x="0" y="8"/>
                </a:cubicBezTo>
                <a:cubicBezTo>
                  <a:pt x="0" y="4"/>
                  <a:pt x="4" y="0"/>
                  <a:pt x="8" y="0"/>
                </a:cubicBezTo>
                <a:cubicBezTo>
                  <a:pt x="12" y="0"/>
                  <a:pt x="16" y="4"/>
                  <a:pt x="16" y="8"/>
                </a:cubicBezTo>
                <a:cubicBezTo>
                  <a:pt x="16" y="12"/>
                  <a:pt x="12" y="16"/>
                  <a:pt x="8" y="16"/>
                </a:cubicBezTo>
                <a:close/>
                <a:moveTo>
                  <a:pt x="8" y="4"/>
                </a:moveTo>
                <a:cubicBezTo>
                  <a:pt x="6" y="4"/>
                  <a:pt x="4" y="6"/>
                  <a:pt x="4" y="8"/>
                </a:cubicBezTo>
                <a:cubicBezTo>
                  <a:pt x="4" y="10"/>
                  <a:pt x="6" y="12"/>
                  <a:pt x="8" y="12"/>
                </a:cubicBezTo>
                <a:cubicBezTo>
                  <a:pt x="10" y="12"/>
                  <a:pt x="12" y="10"/>
                  <a:pt x="12" y="8"/>
                </a:cubicBezTo>
                <a:cubicBezTo>
                  <a:pt x="12" y="6"/>
                  <a:pt x="10" y="4"/>
                  <a:pt x="8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4" name="Freeform 75">
            <a:extLst>
              <a:ext uri="{FF2B5EF4-FFF2-40B4-BE49-F238E27FC236}">
                <a16:creationId xmlns:a16="http://schemas.microsoft.com/office/drawing/2014/main" id="{A7E9CD10-01BF-B608-0578-DBCB501B8625}"/>
              </a:ext>
            </a:extLst>
          </p:cNvPr>
          <p:cNvSpPr>
            <a:spLocks noEditPoints="1"/>
          </p:cNvSpPr>
          <p:nvPr/>
        </p:nvSpPr>
        <p:spPr bwMode="auto">
          <a:xfrm>
            <a:off x="5108074" y="4985408"/>
            <a:ext cx="81715" cy="81238"/>
          </a:xfrm>
          <a:custGeom>
            <a:avLst/>
            <a:gdLst>
              <a:gd name="T0" fmla="*/ 16 w 40"/>
              <a:gd name="T1" fmla="*/ 40 h 40"/>
              <a:gd name="T2" fmla="*/ 14 w 40"/>
              <a:gd name="T3" fmla="*/ 35 h 40"/>
              <a:gd name="T4" fmla="*/ 7 w 40"/>
              <a:gd name="T5" fmla="*/ 34 h 40"/>
              <a:gd name="T6" fmla="*/ 5 w 40"/>
              <a:gd name="T7" fmla="*/ 33 h 40"/>
              <a:gd name="T8" fmla="*/ 1 w 40"/>
              <a:gd name="T9" fmla="*/ 24 h 40"/>
              <a:gd name="T10" fmla="*/ 4 w 40"/>
              <a:gd name="T11" fmla="*/ 18 h 40"/>
              <a:gd name="T12" fmla="*/ 0 w 40"/>
              <a:gd name="T13" fmla="*/ 15 h 40"/>
              <a:gd name="T14" fmla="*/ 5 w 40"/>
              <a:gd name="T15" fmla="*/ 7 h 40"/>
              <a:gd name="T16" fmla="*/ 7 w 40"/>
              <a:gd name="T17" fmla="*/ 6 h 40"/>
              <a:gd name="T18" fmla="*/ 14 w 40"/>
              <a:gd name="T19" fmla="*/ 5 h 40"/>
              <a:gd name="T20" fmla="*/ 16 w 40"/>
              <a:gd name="T21" fmla="*/ 0 h 40"/>
              <a:gd name="T22" fmla="*/ 26 w 40"/>
              <a:gd name="T23" fmla="*/ 2 h 40"/>
              <a:gd name="T24" fmla="*/ 30 w 40"/>
              <a:gd name="T25" fmla="*/ 7 h 40"/>
              <a:gd name="T26" fmla="*/ 34 w 40"/>
              <a:gd name="T27" fmla="*/ 6 h 40"/>
              <a:gd name="T28" fmla="*/ 39 w 40"/>
              <a:gd name="T29" fmla="*/ 13 h 40"/>
              <a:gd name="T30" fmla="*/ 36 w 40"/>
              <a:gd name="T31" fmla="*/ 18 h 40"/>
              <a:gd name="T32" fmla="*/ 39 w 40"/>
              <a:gd name="T33" fmla="*/ 24 h 40"/>
              <a:gd name="T34" fmla="*/ 35 w 40"/>
              <a:gd name="T35" fmla="*/ 33 h 40"/>
              <a:gd name="T36" fmla="*/ 33 w 40"/>
              <a:gd name="T37" fmla="*/ 34 h 40"/>
              <a:gd name="T38" fmla="*/ 26 w 40"/>
              <a:gd name="T39" fmla="*/ 35 h 40"/>
              <a:gd name="T40" fmla="*/ 24 w 40"/>
              <a:gd name="T41" fmla="*/ 40 h 40"/>
              <a:gd name="T42" fmla="*/ 22 w 40"/>
              <a:gd name="T43" fmla="*/ 36 h 40"/>
              <a:gd name="T44" fmla="*/ 23 w 40"/>
              <a:gd name="T45" fmla="*/ 31 h 40"/>
              <a:gd name="T46" fmla="*/ 31 w 40"/>
              <a:gd name="T47" fmla="*/ 28 h 40"/>
              <a:gd name="T48" fmla="*/ 35 w 40"/>
              <a:gd name="T49" fmla="*/ 26 h 40"/>
              <a:gd name="T50" fmla="*/ 32 w 40"/>
              <a:gd name="T51" fmla="*/ 23 h 40"/>
              <a:gd name="T52" fmla="*/ 33 w 40"/>
              <a:gd name="T53" fmla="*/ 15 h 40"/>
              <a:gd name="T54" fmla="*/ 33 w 40"/>
              <a:gd name="T55" fmla="*/ 10 h 40"/>
              <a:gd name="T56" fmla="*/ 28 w 40"/>
              <a:gd name="T57" fmla="*/ 11 h 40"/>
              <a:gd name="T58" fmla="*/ 22 w 40"/>
              <a:gd name="T59" fmla="*/ 7 h 40"/>
              <a:gd name="T60" fmla="*/ 18 w 40"/>
              <a:gd name="T61" fmla="*/ 4 h 40"/>
              <a:gd name="T62" fmla="*/ 17 w 40"/>
              <a:gd name="T63" fmla="*/ 9 h 40"/>
              <a:gd name="T64" fmla="*/ 9 w 40"/>
              <a:gd name="T65" fmla="*/ 12 h 40"/>
              <a:gd name="T66" fmla="*/ 5 w 40"/>
              <a:gd name="T67" fmla="*/ 14 h 40"/>
              <a:gd name="T68" fmla="*/ 8 w 40"/>
              <a:gd name="T69" fmla="*/ 17 h 40"/>
              <a:gd name="T70" fmla="*/ 7 w 40"/>
              <a:gd name="T71" fmla="*/ 25 h 40"/>
              <a:gd name="T72" fmla="*/ 7 w 40"/>
              <a:gd name="T73" fmla="*/ 30 h 40"/>
              <a:gd name="T74" fmla="*/ 12 w 40"/>
              <a:gd name="T75" fmla="*/ 29 h 40"/>
              <a:gd name="T76" fmla="*/ 18 w 40"/>
              <a:gd name="T77" fmla="*/ 33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0" h="40">
                <a:moveTo>
                  <a:pt x="24" y="40"/>
                </a:moveTo>
                <a:cubicBezTo>
                  <a:pt x="16" y="40"/>
                  <a:pt x="16" y="40"/>
                  <a:pt x="16" y="40"/>
                </a:cubicBezTo>
                <a:cubicBezTo>
                  <a:pt x="15" y="40"/>
                  <a:pt x="14" y="39"/>
                  <a:pt x="14" y="38"/>
                </a:cubicBezTo>
                <a:cubicBezTo>
                  <a:pt x="14" y="35"/>
                  <a:pt x="14" y="35"/>
                  <a:pt x="14" y="35"/>
                </a:cubicBezTo>
                <a:cubicBezTo>
                  <a:pt x="13" y="34"/>
                  <a:pt x="11" y="34"/>
                  <a:pt x="10" y="33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4"/>
                  <a:pt x="6" y="35"/>
                  <a:pt x="6" y="34"/>
                </a:cubicBezTo>
                <a:cubicBezTo>
                  <a:pt x="5" y="34"/>
                  <a:pt x="5" y="34"/>
                  <a:pt x="5" y="33"/>
                </a:cubicBezTo>
                <a:cubicBezTo>
                  <a:pt x="1" y="27"/>
                  <a:pt x="1" y="27"/>
                  <a:pt x="1" y="27"/>
                </a:cubicBezTo>
                <a:cubicBezTo>
                  <a:pt x="0" y="26"/>
                  <a:pt x="0" y="24"/>
                  <a:pt x="1" y="24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1"/>
                  <a:pt x="4" y="19"/>
                  <a:pt x="4" y="18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6"/>
                  <a:pt x="1" y="15"/>
                  <a:pt x="0" y="15"/>
                </a:cubicBezTo>
                <a:cubicBezTo>
                  <a:pt x="0" y="14"/>
                  <a:pt x="0" y="14"/>
                  <a:pt x="1" y="13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5" y="6"/>
                  <a:pt x="6" y="6"/>
                </a:cubicBezTo>
                <a:cubicBezTo>
                  <a:pt x="6" y="5"/>
                  <a:pt x="7" y="6"/>
                  <a:pt x="7" y="6"/>
                </a:cubicBezTo>
                <a:cubicBezTo>
                  <a:pt x="10" y="7"/>
                  <a:pt x="10" y="7"/>
                  <a:pt x="10" y="7"/>
                </a:cubicBezTo>
                <a:cubicBezTo>
                  <a:pt x="11" y="7"/>
                  <a:pt x="13" y="6"/>
                  <a:pt x="14" y="5"/>
                </a:cubicBezTo>
                <a:cubicBezTo>
                  <a:pt x="14" y="2"/>
                  <a:pt x="14" y="2"/>
                  <a:pt x="14" y="2"/>
                </a:cubicBezTo>
                <a:cubicBezTo>
                  <a:pt x="14" y="1"/>
                  <a:pt x="15" y="0"/>
                  <a:pt x="16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6" y="1"/>
                  <a:pt x="26" y="2"/>
                </a:cubicBezTo>
                <a:cubicBezTo>
                  <a:pt x="26" y="5"/>
                  <a:pt x="26" y="5"/>
                  <a:pt x="26" y="5"/>
                </a:cubicBezTo>
                <a:cubicBezTo>
                  <a:pt x="27" y="6"/>
                  <a:pt x="29" y="6"/>
                  <a:pt x="30" y="7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6"/>
                  <a:pt x="34" y="5"/>
                  <a:pt x="34" y="6"/>
                </a:cubicBezTo>
                <a:cubicBezTo>
                  <a:pt x="35" y="6"/>
                  <a:pt x="35" y="6"/>
                  <a:pt x="35" y="7"/>
                </a:cubicBezTo>
                <a:cubicBezTo>
                  <a:pt x="39" y="13"/>
                  <a:pt x="39" y="13"/>
                  <a:pt x="39" y="13"/>
                </a:cubicBezTo>
                <a:cubicBezTo>
                  <a:pt x="40" y="14"/>
                  <a:pt x="40" y="16"/>
                  <a:pt x="39" y="16"/>
                </a:cubicBezTo>
                <a:cubicBezTo>
                  <a:pt x="36" y="18"/>
                  <a:pt x="36" y="18"/>
                  <a:pt x="36" y="18"/>
                </a:cubicBezTo>
                <a:cubicBezTo>
                  <a:pt x="36" y="19"/>
                  <a:pt x="36" y="21"/>
                  <a:pt x="36" y="22"/>
                </a:cubicBezTo>
                <a:cubicBezTo>
                  <a:pt x="39" y="24"/>
                  <a:pt x="39" y="24"/>
                  <a:pt x="39" y="24"/>
                </a:cubicBezTo>
                <a:cubicBezTo>
                  <a:pt x="40" y="24"/>
                  <a:pt x="40" y="26"/>
                  <a:pt x="39" y="27"/>
                </a:cubicBezTo>
                <a:cubicBezTo>
                  <a:pt x="35" y="33"/>
                  <a:pt x="35" y="33"/>
                  <a:pt x="35" y="33"/>
                </a:cubicBezTo>
                <a:cubicBezTo>
                  <a:pt x="35" y="34"/>
                  <a:pt x="35" y="34"/>
                  <a:pt x="34" y="34"/>
                </a:cubicBezTo>
                <a:cubicBezTo>
                  <a:pt x="34" y="35"/>
                  <a:pt x="33" y="34"/>
                  <a:pt x="33" y="34"/>
                </a:cubicBezTo>
                <a:cubicBezTo>
                  <a:pt x="30" y="33"/>
                  <a:pt x="30" y="33"/>
                  <a:pt x="30" y="33"/>
                </a:cubicBezTo>
                <a:cubicBezTo>
                  <a:pt x="29" y="33"/>
                  <a:pt x="27" y="34"/>
                  <a:pt x="26" y="35"/>
                </a:cubicBezTo>
                <a:cubicBezTo>
                  <a:pt x="26" y="38"/>
                  <a:pt x="26" y="38"/>
                  <a:pt x="26" y="38"/>
                </a:cubicBezTo>
                <a:cubicBezTo>
                  <a:pt x="26" y="39"/>
                  <a:pt x="25" y="40"/>
                  <a:pt x="24" y="40"/>
                </a:cubicBezTo>
                <a:close/>
                <a:moveTo>
                  <a:pt x="18" y="36"/>
                </a:moveTo>
                <a:cubicBezTo>
                  <a:pt x="22" y="36"/>
                  <a:pt x="22" y="36"/>
                  <a:pt x="22" y="36"/>
                </a:cubicBezTo>
                <a:cubicBezTo>
                  <a:pt x="22" y="33"/>
                  <a:pt x="22" y="33"/>
                  <a:pt x="22" y="33"/>
                </a:cubicBezTo>
                <a:cubicBezTo>
                  <a:pt x="22" y="32"/>
                  <a:pt x="23" y="32"/>
                  <a:pt x="23" y="31"/>
                </a:cubicBezTo>
                <a:cubicBezTo>
                  <a:pt x="25" y="31"/>
                  <a:pt x="27" y="30"/>
                  <a:pt x="28" y="29"/>
                </a:cubicBezTo>
                <a:cubicBezTo>
                  <a:pt x="29" y="28"/>
                  <a:pt x="30" y="28"/>
                  <a:pt x="31" y="28"/>
                </a:cubicBezTo>
                <a:cubicBezTo>
                  <a:pt x="33" y="30"/>
                  <a:pt x="33" y="30"/>
                  <a:pt x="33" y="30"/>
                </a:cubicBezTo>
                <a:cubicBezTo>
                  <a:pt x="35" y="26"/>
                  <a:pt x="35" y="26"/>
                  <a:pt x="35" y="26"/>
                </a:cubicBezTo>
                <a:cubicBezTo>
                  <a:pt x="33" y="25"/>
                  <a:pt x="33" y="25"/>
                  <a:pt x="33" y="25"/>
                </a:cubicBezTo>
                <a:cubicBezTo>
                  <a:pt x="32" y="25"/>
                  <a:pt x="31" y="24"/>
                  <a:pt x="32" y="23"/>
                </a:cubicBezTo>
                <a:cubicBezTo>
                  <a:pt x="32" y="21"/>
                  <a:pt x="32" y="19"/>
                  <a:pt x="32" y="17"/>
                </a:cubicBezTo>
                <a:cubicBezTo>
                  <a:pt x="31" y="16"/>
                  <a:pt x="32" y="15"/>
                  <a:pt x="33" y="15"/>
                </a:cubicBezTo>
                <a:cubicBezTo>
                  <a:pt x="35" y="14"/>
                  <a:pt x="35" y="14"/>
                  <a:pt x="35" y="14"/>
                </a:cubicBezTo>
                <a:cubicBezTo>
                  <a:pt x="33" y="10"/>
                  <a:pt x="33" y="10"/>
                  <a:pt x="33" y="10"/>
                </a:cubicBezTo>
                <a:cubicBezTo>
                  <a:pt x="31" y="12"/>
                  <a:pt x="31" y="12"/>
                  <a:pt x="31" y="12"/>
                </a:cubicBezTo>
                <a:cubicBezTo>
                  <a:pt x="30" y="12"/>
                  <a:pt x="29" y="12"/>
                  <a:pt x="28" y="11"/>
                </a:cubicBezTo>
                <a:cubicBezTo>
                  <a:pt x="27" y="10"/>
                  <a:pt x="25" y="9"/>
                  <a:pt x="23" y="9"/>
                </a:cubicBezTo>
                <a:cubicBezTo>
                  <a:pt x="23" y="8"/>
                  <a:pt x="22" y="8"/>
                  <a:pt x="22" y="7"/>
                </a:cubicBezTo>
                <a:cubicBezTo>
                  <a:pt x="22" y="4"/>
                  <a:pt x="22" y="4"/>
                  <a:pt x="22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7"/>
                  <a:pt x="18" y="7"/>
                  <a:pt x="18" y="7"/>
                </a:cubicBezTo>
                <a:cubicBezTo>
                  <a:pt x="18" y="8"/>
                  <a:pt x="17" y="8"/>
                  <a:pt x="17" y="9"/>
                </a:cubicBezTo>
                <a:cubicBezTo>
                  <a:pt x="15" y="9"/>
                  <a:pt x="13" y="10"/>
                  <a:pt x="12" y="11"/>
                </a:cubicBezTo>
                <a:cubicBezTo>
                  <a:pt x="11" y="12"/>
                  <a:pt x="10" y="12"/>
                  <a:pt x="9" y="12"/>
                </a:cubicBezTo>
                <a:cubicBezTo>
                  <a:pt x="7" y="10"/>
                  <a:pt x="7" y="10"/>
                  <a:pt x="7" y="10"/>
                </a:cubicBezTo>
                <a:cubicBezTo>
                  <a:pt x="5" y="14"/>
                  <a:pt x="5" y="14"/>
                  <a:pt x="5" y="14"/>
                </a:cubicBezTo>
                <a:cubicBezTo>
                  <a:pt x="7" y="15"/>
                  <a:pt x="7" y="15"/>
                  <a:pt x="7" y="15"/>
                </a:cubicBezTo>
                <a:cubicBezTo>
                  <a:pt x="8" y="15"/>
                  <a:pt x="9" y="16"/>
                  <a:pt x="8" y="17"/>
                </a:cubicBezTo>
                <a:cubicBezTo>
                  <a:pt x="8" y="19"/>
                  <a:pt x="8" y="21"/>
                  <a:pt x="8" y="23"/>
                </a:cubicBezTo>
                <a:cubicBezTo>
                  <a:pt x="9" y="24"/>
                  <a:pt x="8" y="24"/>
                  <a:pt x="7" y="25"/>
                </a:cubicBezTo>
                <a:cubicBezTo>
                  <a:pt x="5" y="26"/>
                  <a:pt x="5" y="26"/>
                  <a:pt x="5" y="26"/>
                </a:cubicBezTo>
                <a:cubicBezTo>
                  <a:pt x="7" y="30"/>
                  <a:pt x="7" y="30"/>
                  <a:pt x="7" y="30"/>
                </a:cubicBezTo>
                <a:cubicBezTo>
                  <a:pt x="9" y="28"/>
                  <a:pt x="9" y="28"/>
                  <a:pt x="9" y="28"/>
                </a:cubicBezTo>
                <a:cubicBezTo>
                  <a:pt x="10" y="28"/>
                  <a:pt x="11" y="28"/>
                  <a:pt x="12" y="29"/>
                </a:cubicBezTo>
                <a:cubicBezTo>
                  <a:pt x="13" y="30"/>
                  <a:pt x="15" y="31"/>
                  <a:pt x="17" y="31"/>
                </a:cubicBezTo>
                <a:cubicBezTo>
                  <a:pt x="17" y="32"/>
                  <a:pt x="18" y="33"/>
                  <a:pt x="18" y="33"/>
                </a:cubicBezTo>
                <a:lnTo>
                  <a:pt x="18" y="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3" name="Freeform 79">
            <a:extLst>
              <a:ext uri="{FF2B5EF4-FFF2-40B4-BE49-F238E27FC236}">
                <a16:creationId xmlns:a16="http://schemas.microsoft.com/office/drawing/2014/main" id="{B7C13E49-B310-CCDE-965D-B2E86B35964F}"/>
              </a:ext>
            </a:extLst>
          </p:cNvPr>
          <p:cNvSpPr>
            <a:spLocks/>
          </p:cNvSpPr>
          <p:nvPr/>
        </p:nvSpPr>
        <p:spPr bwMode="auto">
          <a:xfrm>
            <a:off x="5549056" y="3508158"/>
            <a:ext cx="82557" cy="24040"/>
          </a:xfrm>
          <a:custGeom>
            <a:avLst/>
            <a:gdLst>
              <a:gd name="T0" fmla="*/ 38 w 40"/>
              <a:gd name="T1" fmla="*/ 12 h 12"/>
              <a:gd name="T2" fmla="*/ 20 w 40"/>
              <a:gd name="T3" fmla="*/ 6 h 12"/>
              <a:gd name="T4" fmla="*/ 2 w 40"/>
              <a:gd name="T5" fmla="*/ 12 h 12"/>
              <a:gd name="T6" fmla="*/ 0 w 40"/>
              <a:gd name="T7" fmla="*/ 10 h 12"/>
              <a:gd name="T8" fmla="*/ 2 w 40"/>
              <a:gd name="T9" fmla="*/ 8 h 12"/>
              <a:gd name="T10" fmla="*/ 17 w 40"/>
              <a:gd name="T11" fmla="*/ 2 h 12"/>
              <a:gd name="T12" fmla="*/ 19 w 40"/>
              <a:gd name="T13" fmla="*/ 1 h 12"/>
              <a:gd name="T14" fmla="*/ 21 w 40"/>
              <a:gd name="T15" fmla="*/ 1 h 12"/>
              <a:gd name="T16" fmla="*/ 23 w 40"/>
              <a:gd name="T17" fmla="*/ 2 h 12"/>
              <a:gd name="T18" fmla="*/ 38 w 40"/>
              <a:gd name="T19" fmla="*/ 8 h 12"/>
              <a:gd name="T20" fmla="*/ 40 w 40"/>
              <a:gd name="T21" fmla="*/ 10 h 12"/>
              <a:gd name="T22" fmla="*/ 38 w 40"/>
              <a:gd name="T23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0" h="12">
                <a:moveTo>
                  <a:pt x="38" y="12"/>
                </a:moveTo>
                <a:cubicBezTo>
                  <a:pt x="26" y="12"/>
                  <a:pt x="22" y="9"/>
                  <a:pt x="20" y="6"/>
                </a:cubicBezTo>
                <a:cubicBezTo>
                  <a:pt x="18" y="9"/>
                  <a:pt x="14" y="12"/>
                  <a:pt x="2" y="12"/>
                </a:cubicBezTo>
                <a:cubicBezTo>
                  <a:pt x="1" y="12"/>
                  <a:pt x="0" y="11"/>
                  <a:pt x="0" y="10"/>
                </a:cubicBezTo>
                <a:cubicBezTo>
                  <a:pt x="0" y="9"/>
                  <a:pt x="1" y="8"/>
                  <a:pt x="2" y="8"/>
                </a:cubicBezTo>
                <a:cubicBezTo>
                  <a:pt x="14" y="8"/>
                  <a:pt x="16" y="5"/>
                  <a:pt x="17" y="2"/>
                </a:cubicBezTo>
                <a:cubicBezTo>
                  <a:pt x="18" y="2"/>
                  <a:pt x="18" y="1"/>
                  <a:pt x="19" y="1"/>
                </a:cubicBezTo>
                <a:cubicBezTo>
                  <a:pt x="19" y="0"/>
                  <a:pt x="21" y="0"/>
                  <a:pt x="21" y="1"/>
                </a:cubicBezTo>
                <a:cubicBezTo>
                  <a:pt x="22" y="1"/>
                  <a:pt x="22" y="2"/>
                  <a:pt x="23" y="2"/>
                </a:cubicBezTo>
                <a:cubicBezTo>
                  <a:pt x="24" y="5"/>
                  <a:pt x="26" y="8"/>
                  <a:pt x="38" y="8"/>
                </a:cubicBezTo>
                <a:cubicBezTo>
                  <a:pt x="39" y="8"/>
                  <a:pt x="40" y="9"/>
                  <a:pt x="40" y="10"/>
                </a:cubicBezTo>
                <a:cubicBezTo>
                  <a:pt x="40" y="11"/>
                  <a:pt x="39" y="12"/>
                  <a:pt x="38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4" name="Freeform 80">
            <a:extLst>
              <a:ext uri="{FF2B5EF4-FFF2-40B4-BE49-F238E27FC236}">
                <a16:creationId xmlns:a16="http://schemas.microsoft.com/office/drawing/2014/main" id="{418E4E13-E9D8-FA85-2BAF-97F3AF77F260}"/>
              </a:ext>
            </a:extLst>
          </p:cNvPr>
          <p:cNvSpPr>
            <a:spLocks/>
          </p:cNvSpPr>
          <p:nvPr/>
        </p:nvSpPr>
        <p:spPr bwMode="auto">
          <a:xfrm>
            <a:off x="5530522" y="3479973"/>
            <a:ext cx="119624" cy="137608"/>
          </a:xfrm>
          <a:custGeom>
            <a:avLst/>
            <a:gdLst>
              <a:gd name="T0" fmla="*/ 29 w 58"/>
              <a:gd name="T1" fmla="*/ 68 h 68"/>
              <a:gd name="T2" fmla="*/ 7 w 58"/>
              <a:gd name="T3" fmla="*/ 48 h 68"/>
              <a:gd name="T4" fmla="*/ 1 w 58"/>
              <a:gd name="T5" fmla="*/ 41 h 68"/>
              <a:gd name="T6" fmla="*/ 3 w 58"/>
              <a:gd name="T7" fmla="*/ 33 h 68"/>
              <a:gd name="T8" fmla="*/ 1 w 58"/>
              <a:gd name="T9" fmla="*/ 22 h 68"/>
              <a:gd name="T10" fmla="*/ 6 w 58"/>
              <a:gd name="T11" fmla="*/ 8 h 68"/>
              <a:gd name="T12" fmla="*/ 29 w 58"/>
              <a:gd name="T13" fmla="*/ 0 h 68"/>
              <a:gd name="T14" fmla="*/ 52 w 58"/>
              <a:gd name="T15" fmla="*/ 8 h 68"/>
              <a:gd name="T16" fmla="*/ 57 w 58"/>
              <a:gd name="T17" fmla="*/ 22 h 68"/>
              <a:gd name="T18" fmla="*/ 55 w 58"/>
              <a:gd name="T19" fmla="*/ 30 h 68"/>
              <a:gd name="T20" fmla="*/ 53 w 58"/>
              <a:gd name="T21" fmla="*/ 32 h 68"/>
              <a:gd name="T22" fmla="*/ 51 w 58"/>
              <a:gd name="T23" fmla="*/ 30 h 68"/>
              <a:gd name="T24" fmla="*/ 53 w 58"/>
              <a:gd name="T25" fmla="*/ 22 h 68"/>
              <a:gd name="T26" fmla="*/ 53 w 58"/>
              <a:gd name="T27" fmla="*/ 22 h 68"/>
              <a:gd name="T28" fmla="*/ 49 w 58"/>
              <a:gd name="T29" fmla="*/ 11 h 68"/>
              <a:gd name="T30" fmla="*/ 29 w 58"/>
              <a:gd name="T31" fmla="*/ 4 h 68"/>
              <a:gd name="T32" fmla="*/ 9 w 58"/>
              <a:gd name="T33" fmla="*/ 11 h 68"/>
              <a:gd name="T34" fmla="*/ 5 w 58"/>
              <a:gd name="T35" fmla="*/ 22 h 68"/>
              <a:gd name="T36" fmla="*/ 7 w 58"/>
              <a:gd name="T37" fmla="*/ 34 h 68"/>
              <a:gd name="T38" fmla="*/ 6 w 58"/>
              <a:gd name="T39" fmla="*/ 36 h 68"/>
              <a:gd name="T40" fmla="*/ 5 w 58"/>
              <a:gd name="T41" fmla="*/ 40 h 68"/>
              <a:gd name="T42" fmla="*/ 9 w 58"/>
              <a:gd name="T43" fmla="*/ 44 h 68"/>
              <a:gd name="T44" fmla="*/ 11 w 58"/>
              <a:gd name="T45" fmla="*/ 46 h 68"/>
              <a:gd name="T46" fmla="*/ 29 w 58"/>
              <a:gd name="T47" fmla="*/ 64 h 68"/>
              <a:gd name="T48" fmla="*/ 38 w 58"/>
              <a:gd name="T49" fmla="*/ 60 h 68"/>
              <a:gd name="T50" fmla="*/ 41 w 58"/>
              <a:gd name="T51" fmla="*/ 61 h 68"/>
              <a:gd name="T52" fmla="*/ 41 w 58"/>
              <a:gd name="T53" fmla="*/ 64 h 68"/>
              <a:gd name="T54" fmla="*/ 29 w 58"/>
              <a:gd name="T55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" h="68">
                <a:moveTo>
                  <a:pt x="29" y="68"/>
                </a:moveTo>
                <a:cubicBezTo>
                  <a:pt x="23" y="68"/>
                  <a:pt x="8" y="60"/>
                  <a:pt x="7" y="48"/>
                </a:cubicBezTo>
                <a:cubicBezTo>
                  <a:pt x="4" y="47"/>
                  <a:pt x="2" y="44"/>
                  <a:pt x="1" y="41"/>
                </a:cubicBezTo>
                <a:cubicBezTo>
                  <a:pt x="0" y="38"/>
                  <a:pt x="1" y="35"/>
                  <a:pt x="3" y="33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0" y="14"/>
                  <a:pt x="6" y="8"/>
                </a:cubicBezTo>
                <a:cubicBezTo>
                  <a:pt x="11" y="3"/>
                  <a:pt x="19" y="0"/>
                  <a:pt x="29" y="0"/>
                </a:cubicBezTo>
                <a:cubicBezTo>
                  <a:pt x="39" y="0"/>
                  <a:pt x="47" y="3"/>
                  <a:pt x="52" y="8"/>
                </a:cubicBezTo>
                <a:cubicBezTo>
                  <a:pt x="58" y="14"/>
                  <a:pt x="57" y="22"/>
                  <a:pt x="57" y="22"/>
                </a:cubicBezTo>
                <a:cubicBezTo>
                  <a:pt x="55" y="30"/>
                  <a:pt x="55" y="30"/>
                  <a:pt x="55" y="30"/>
                </a:cubicBezTo>
                <a:cubicBezTo>
                  <a:pt x="55" y="32"/>
                  <a:pt x="54" y="32"/>
                  <a:pt x="53" y="32"/>
                </a:cubicBezTo>
                <a:cubicBezTo>
                  <a:pt x="51" y="32"/>
                  <a:pt x="51" y="31"/>
                  <a:pt x="51" y="30"/>
                </a:cubicBezTo>
                <a:cubicBezTo>
                  <a:pt x="53" y="22"/>
                  <a:pt x="53" y="22"/>
                  <a:pt x="53" y="22"/>
                </a:cubicBezTo>
                <a:cubicBezTo>
                  <a:pt x="53" y="22"/>
                  <a:pt x="53" y="22"/>
                  <a:pt x="53" y="22"/>
                </a:cubicBezTo>
                <a:cubicBezTo>
                  <a:pt x="53" y="22"/>
                  <a:pt x="53" y="15"/>
                  <a:pt x="49" y="11"/>
                </a:cubicBezTo>
                <a:cubicBezTo>
                  <a:pt x="45" y="6"/>
                  <a:pt x="38" y="4"/>
                  <a:pt x="29" y="4"/>
                </a:cubicBezTo>
                <a:cubicBezTo>
                  <a:pt x="20" y="4"/>
                  <a:pt x="13" y="6"/>
                  <a:pt x="9" y="11"/>
                </a:cubicBezTo>
                <a:cubicBezTo>
                  <a:pt x="4" y="16"/>
                  <a:pt x="5" y="22"/>
                  <a:pt x="5" y="22"/>
                </a:cubicBezTo>
                <a:cubicBezTo>
                  <a:pt x="7" y="34"/>
                  <a:pt x="7" y="34"/>
                  <a:pt x="7" y="34"/>
                </a:cubicBezTo>
                <a:cubicBezTo>
                  <a:pt x="7" y="35"/>
                  <a:pt x="7" y="35"/>
                  <a:pt x="6" y="36"/>
                </a:cubicBezTo>
                <a:cubicBezTo>
                  <a:pt x="5" y="36"/>
                  <a:pt x="5" y="38"/>
                  <a:pt x="5" y="40"/>
                </a:cubicBezTo>
                <a:cubicBezTo>
                  <a:pt x="6" y="42"/>
                  <a:pt x="7" y="44"/>
                  <a:pt x="9" y="44"/>
                </a:cubicBezTo>
                <a:cubicBezTo>
                  <a:pt x="10" y="44"/>
                  <a:pt x="11" y="45"/>
                  <a:pt x="11" y="46"/>
                </a:cubicBezTo>
                <a:cubicBezTo>
                  <a:pt x="11" y="56"/>
                  <a:pt x="24" y="64"/>
                  <a:pt x="29" y="64"/>
                </a:cubicBezTo>
                <a:cubicBezTo>
                  <a:pt x="31" y="64"/>
                  <a:pt x="35" y="63"/>
                  <a:pt x="38" y="60"/>
                </a:cubicBezTo>
                <a:cubicBezTo>
                  <a:pt x="39" y="60"/>
                  <a:pt x="41" y="60"/>
                  <a:pt x="41" y="61"/>
                </a:cubicBezTo>
                <a:cubicBezTo>
                  <a:pt x="42" y="62"/>
                  <a:pt x="42" y="63"/>
                  <a:pt x="41" y="64"/>
                </a:cubicBezTo>
                <a:cubicBezTo>
                  <a:pt x="37" y="66"/>
                  <a:pt x="32" y="68"/>
                  <a:pt x="29" y="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5" name="Freeform 81">
            <a:extLst>
              <a:ext uri="{FF2B5EF4-FFF2-40B4-BE49-F238E27FC236}">
                <a16:creationId xmlns:a16="http://schemas.microsoft.com/office/drawing/2014/main" id="{A0B664A1-3A92-1F47-B865-5185D160C19B}"/>
              </a:ext>
            </a:extLst>
          </p:cNvPr>
          <p:cNvSpPr>
            <a:spLocks/>
          </p:cNvSpPr>
          <p:nvPr/>
        </p:nvSpPr>
        <p:spPr bwMode="auto">
          <a:xfrm>
            <a:off x="5491771" y="3601001"/>
            <a:ext cx="197127" cy="72949"/>
          </a:xfrm>
          <a:custGeom>
            <a:avLst/>
            <a:gdLst>
              <a:gd name="T0" fmla="*/ 94 w 96"/>
              <a:gd name="T1" fmla="*/ 36 h 36"/>
              <a:gd name="T2" fmla="*/ 2 w 96"/>
              <a:gd name="T3" fmla="*/ 36 h 36"/>
              <a:gd name="T4" fmla="*/ 0 w 96"/>
              <a:gd name="T5" fmla="*/ 34 h 36"/>
              <a:gd name="T6" fmla="*/ 0 w 96"/>
              <a:gd name="T7" fmla="*/ 24 h 36"/>
              <a:gd name="T8" fmla="*/ 12 w 96"/>
              <a:gd name="T9" fmla="*/ 7 h 36"/>
              <a:gd name="T10" fmla="*/ 37 w 96"/>
              <a:gd name="T11" fmla="*/ 0 h 36"/>
              <a:gd name="T12" fmla="*/ 40 w 96"/>
              <a:gd name="T13" fmla="*/ 1 h 36"/>
              <a:gd name="T14" fmla="*/ 38 w 96"/>
              <a:gd name="T15" fmla="*/ 4 h 36"/>
              <a:gd name="T16" fmla="*/ 13 w 96"/>
              <a:gd name="T17" fmla="*/ 11 h 36"/>
              <a:gd name="T18" fmla="*/ 4 w 96"/>
              <a:gd name="T19" fmla="*/ 24 h 36"/>
              <a:gd name="T20" fmla="*/ 4 w 96"/>
              <a:gd name="T21" fmla="*/ 32 h 36"/>
              <a:gd name="T22" fmla="*/ 92 w 96"/>
              <a:gd name="T23" fmla="*/ 32 h 36"/>
              <a:gd name="T24" fmla="*/ 92 w 96"/>
              <a:gd name="T25" fmla="*/ 24 h 36"/>
              <a:gd name="T26" fmla="*/ 83 w 96"/>
              <a:gd name="T27" fmla="*/ 11 h 36"/>
              <a:gd name="T28" fmla="*/ 58 w 96"/>
              <a:gd name="T29" fmla="*/ 4 h 36"/>
              <a:gd name="T30" fmla="*/ 57 w 96"/>
              <a:gd name="T31" fmla="*/ 1 h 36"/>
              <a:gd name="T32" fmla="*/ 59 w 96"/>
              <a:gd name="T33" fmla="*/ 0 h 36"/>
              <a:gd name="T34" fmla="*/ 84 w 96"/>
              <a:gd name="T35" fmla="*/ 7 h 36"/>
              <a:gd name="T36" fmla="*/ 96 w 96"/>
              <a:gd name="T37" fmla="*/ 24 h 36"/>
              <a:gd name="T38" fmla="*/ 96 w 96"/>
              <a:gd name="T39" fmla="*/ 34 h 36"/>
              <a:gd name="T40" fmla="*/ 94 w 96"/>
              <a:gd name="T41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6" h="36">
                <a:moveTo>
                  <a:pt x="94" y="36"/>
                </a:moveTo>
                <a:cubicBezTo>
                  <a:pt x="2" y="36"/>
                  <a:pt x="2" y="36"/>
                  <a:pt x="2" y="36"/>
                </a:cubicBezTo>
                <a:cubicBezTo>
                  <a:pt x="1" y="36"/>
                  <a:pt x="0" y="35"/>
                  <a:pt x="0" y="34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17"/>
                  <a:pt x="5" y="10"/>
                  <a:pt x="12" y="7"/>
                </a:cubicBezTo>
                <a:cubicBezTo>
                  <a:pt x="37" y="0"/>
                  <a:pt x="37" y="0"/>
                  <a:pt x="37" y="0"/>
                </a:cubicBezTo>
                <a:cubicBezTo>
                  <a:pt x="38" y="0"/>
                  <a:pt x="39" y="0"/>
                  <a:pt x="40" y="1"/>
                </a:cubicBezTo>
                <a:cubicBezTo>
                  <a:pt x="40" y="2"/>
                  <a:pt x="39" y="4"/>
                  <a:pt x="38" y="4"/>
                </a:cubicBezTo>
                <a:cubicBezTo>
                  <a:pt x="13" y="11"/>
                  <a:pt x="13" y="11"/>
                  <a:pt x="13" y="11"/>
                </a:cubicBezTo>
                <a:cubicBezTo>
                  <a:pt x="8" y="13"/>
                  <a:pt x="4" y="18"/>
                  <a:pt x="4" y="24"/>
                </a:cubicBezTo>
                <a:cubicBezTo>
                  <a:pt x="4" y="32"/>
                  <a:pt x="4" y="32"/>
                  <a:pt x="4" y="32"/>
                </a:cubicBezTo>
                <a:cubicBezTo>
                  <a:pt x="92" y="32"/>
                  <a:pt x="92" y="32"/>
                  <a:pt x="92" y="32"/>
                </a:cubicBezTo>
                <a:cubicBezTo>
                  <a:pt x="92" y="24"/>
                  <a:pt x="92" y="24"/>
                  <a:pt x="92" y="24"/>
                </a:cubicBezTo>
                <a:cubicBezTo>
                  <a:pt x="92" y="18"/>
                  <a:pt x="88" y="13"/>
                  <a:pt x="83" y="11"/>
                </a:cubicBezTo>
                <a:cubicBezTo>
                  <a:pt x="58" y="4"/>
                  <a:pt x="58" y="4"/>
                  <a:pt x="58" y="4"/>
                </a:cubicBezTo>
                <a:cubicBezTo>
                  <a:pt x="57" y="4"/>
                  <a:pt x="56" y="2"/>
                  <a:pt x="57" y="1"/>
                </a:cubicBezTo>
                <a:cubicBezTo>
                  <a:pt x="57" y="0"/>
                  <a:pt x="58" y="0"/>
                  <a:pt x="59" y="0"/>
                </a:cubicBezTo>
                <a:cubicBezTo>
                  <a:pt x="84" y="7"/>
                  <a:pt x="84" y="7"/>
                  <a:pt x="84" y="7"/>
                </a:cubicBezTo>
                <a:cubicBezTo>
                  <a:pt x="91" y="10"/>
                  <a:pt x="96" y="17"/>
                  <a:pt x="96" y="24"/>
                </a:cubicBezTo>
                <a:cubicBezTo>
                  <a:pt x="96" y="34"/>
                  <a:pt x="96" y="34"/>
                  <a:pt x="96" y="34"/>
                </a:cubicBezTo>
                <a:cubicBezTo>
                  <a:pt x="96" y="35"/>
                  <a:pt x="95" y="36"/>
                  <a:pt x="94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6" name="Freeform 82">
            <a:extLst>
              <a:ext uri="{FF2B5EF4-FFF2-40B4-BE49-F238E27FC236}">
                <a16:creationId xmlns:a16="http://schemas.microsoft.com/office/drawing/2014/main" id="{96830CE4-647E-4D3F-74C9-5E5327FF4951}"/>
              </a:ext>
            </a:extLst>
          </p:cNvPr>
          <p:cNvSpPr>
            <a:spLocks/>
          </p:cNvSpPr>
          <p:nvPr/>
        </p:nvSpPr>
        <p:spPr bwMode="auto">
          <a:xfrm>
            <a:off x="5598759" y="3561211"/>
            <a:ext cx="57285" cy="32330"/>
          </a:xfrm>
          <a:custGeom>
            <a:avLst/>
            <a:gdLst>
              <a:gd name="T0" fmla="*/ 18 w 28"/>
              <a:gd name="T1" fmla="*/ 16 h 16"/>
              <a:gd name="T2" fmla="*/ 2 w 28"/>
              <a:gd name="T3" fmla="*/ 16 h 16"/>
              <a:gd name="T4" fmla="*/ 0 w 28"/>
              <a:gd name="T5" fmla="*/ 14 h 16"/>
              <a:gd name="T6" fmla="*/ 2 w 28"/>
              <a:gd name="T7" fmla="*/ 12 h 16"/>
              <a:gd name="T8" fmla="*/ 18 w 28"/>
              <a:gd name="T9" fmla="*/ 12 h 16"/>
              <a:gd name="T10" fmla="*/ 24 w 28"/>
              <a:gd name="T11" fmla="*/ 6 h 16"/>
              <a:gd name="T12" fmla="*/ 24 w 28"/>
              <a:gd name="T13" fmla="*/ 2 h 16"/>
              <a:gd name="T14" fmla="*/ 26 w 28"/>
              <a:gd name="T15" fmla="*/ 0 h 16"/>
              <a:gd name="T16" fmla="*/ 28 w 28"/>
              <a:gd name="T17" fmla="*/ 2 h 16"/>
              <a:gd name="T18" fmla="*/ 28 w 28"/>
              <a:gd name="T19" fmla="*/ 6 h 16"/>
              <a:gd name="T20" fmla="*/ 18 w 28"/>
              <a:gd name="T2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" h="16">
                <a:moveTo>
                  <a:pt x="18" y="16"/>
                </a:moveTo>
                <a:cubicBezTo>
                  <a:pt x="2" y="16"/>
                  <a:pt x="2" y="16"/>
                  <a:pt x="2" y="16"/>
                </a:cubicBezTo>
                <a:cubicBezTo>
                  <a:pt x="1" y="16"/>
                  <a:pt x="0" y="15"/>
                  <a:pt x="0" y="14"/>
                </a:cubicBezTo>
                <a:cubicBezTo>
                  <a:pt x="0" y="13"/>
                  <a:pt x="1" y="12"/>
                  <a:pt x="2" y="12"/>
                </a:cubicBezTo>
                <a:cubicBezTo>
                  <a:pt x="18" y="12"/>
                  <a:pt x="18" y="12"/>
                  <a:pt x="18" y="12"/>
                </a:cubicBezTo>
                <a:cubicBezTo>
                  <a:pt x="21" y="12"/>
                  <a:pt x="23" y="9"/>
                  <a:pt x="24" y="6"/>
                </a:cubicBezTo>
                <a:cubicBezTo>
                  <a:pt x="24" y="2"/>
                  <a:pt x="24" y="2"/>
                  <a:pt x="24" y="2"/>
                </a:cubicBezTo>
                <a:cubicBezTo>
                  <a:pt x="24" y="1"/>
                  <a:pt x="25" y="0"/>
                  <a:pt x="26" y="0"/>
                </a:cubicBezTo>
                <a:cubicBezTo>
                  <a:pt x="27" y="0"/>
                  <a:pt x="28" y="1"/>
                  <a:pt x="28" y="2"/>
                </a:cubicBezTo>
                <a:cubicBezTo>
                  <a:pt x="28" y="6"/>
                  <a:pt x="28" y="6"/>
                  <a:pt x="28" y="6"/>
                </a:cubicBezTo>
                <a:cubicBezTo>
                  <a:pt x="27" y="11"/>
                  <a:pt x="23" y="16"/>
                  <a:pt x="18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7" name="Freeform 83">
            <a:extLst>
              <a:ext uri="{FF2B5EF4-FFF2-40B4-BE49-F238E27FC236}">
                <a16:creationId xmlns:a16="http://schemas.microsoft.com/office/drawing/2014/main" id="{DDB38EF0-C1BC-BF4E-5275-306FAD060F30}"/>
              </a:ext>
            </a:extLst>
          </p:cNvPr>
          <p:cNvSpPr>
            <a:spLocks noEditPoints="1"/>
          </p:cNvSpPr>
          <p:nvPr/>
        </p:nvSpPr>
        <p:spPr bwMode="auto">
          <a:xfrm>
            <a:off x="5635826" y="3536342"/>
            <a:ext cx="28642" cy="32330"/>
          </a:xfrm>
          <a:custGeom>
            <a:avLst/>
            <a:gdLst>
              <a:gd name="T0" fmla="*/ 6 w 14"/>
              <a:gd name="T1" fmla="*/ 16 h 16"/>
              <a:gd name="T2" fmla="*/ 2 w 14"/>
              <a:gd name="T3" fmla="*/ 16 h 16"/>
              <a:gd name="T4" fmla="*/ 0 w 14"/>
              <a:gd name="T5" fmla="*/ 14 h 16"/>
              <a:gd name="T6" fmla="*/ 0 w 14"/>
              <a:gd name="T7" fmla="*/ 2 h 16"/>
              <a:gd name="T8" fmla="*/ 2 w 14"/>
              <a:gd name="T9" fmla="*/ 0 h 16"/>
              <a:gd name="T10" fmla="*/ 6 w 14"/>
              <a:gd name="T11" fmla="*/ 0 h 16"/>
              <a:gd name="T12" fmla="*/ 14 w 14"/>
              <a:gd name="T13" fmla="*/ 8 h 16"/>
              <a:gd name="T14" fmla="*/ 6 w 14"/>
              <a:gd name="T15" fmla="*/ 16 h 16"/>
              <a:gd name="T16" fmla="*/ 4 w 14"/>
              <a:gd name="T17" fmla="*/ 12 h 16"/>
              <a:gd name="T18" fmla="*/ 6 w 14"/>
              <a:gd name="T19" fmla="*/ 12 h 16"/>
              <a:gd name="T20" fmla="*/ 10 w 14"/>
              <a:gd name="T21" fmla="*/ 8 h 16"/>
              <a:gd name="T22" fmla="*/ 6 w 14"/>
              <a:gd name="T23" fmla="*/ 4 h 16"/>
              <a:gd name="T24" fmla="*/ 4 w 14"/>
              <a:gd name="T25" fmla="*/ 4 h 16"/>
              <a:gd name="T26" fmla="*/ 4 w 14"/>
              <a:gd name="T27" fmla="*/ 1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" h="16">
                <a:moveTo>
                  <a:pt x="6" y="16"/>
                </a:moveTo>
                <a:cubicBezTo>
                  <a:pt x="2" y="16"/>
                  <a:pt x="2" y="16"/>
                  <a:pt x="2" y="16"/>
                </a:cubicBezTo>
                <a:cubicBezTo>
                  <a:pt x="1" y="16"/>
                  <a:pt x="0" y="15"/>
                  <a:pt x="0" y="14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6" y="0"/>
                  <a:pt x="6" y="0"/>
                  <a:pt x="6" y="0"/>
                </a:cubicBezTo>
                <a:cubicBezTo>
                  <a:pt x="10" y="0"/>
                  <a:pt x="14" y="4"/>
                  <a:pt x="14" y="8"/>
                </a:cubicBezTo>
                <a:cubicBezTo>
                  <a:pt x="14" y="12"/>
                  <a:pt x="10" y="16"/>
                  <a:pt x="6" y="16"/>
                </a:cubicBezTo>
                <a:close/>
                <a:moveTo>
                  <a:pt x="4" y="12"/>
                </a:moveTo>
                <a:cubicBezTo>
                  <a:pt x="6" y="12"/>
                  <a:pt x="6" y="12"/>
                  <a:pt x="6" y="12"/>
                </a:cubicBezTo>
                <a:cubicBezTo>
                  <a:pt x="8" y="12"/>
                  <a:pt x="10" y="10"/>
                  <a:pt x="10" y="8"/>
                </a:cubicBezTo>
                <a:cubicBezTo>
                  <a:pt x="10" y="6"/>
                  <a:pt x="8" y="4"/>
                  <a:pt x="6" y="4"/>
                </a:cubicBezTo>
                <a:cubicBezTo>
                  <a:pt x="4" y="4"/>
                  <a:pt x="4" y="4"/>
                  <a:pt x="4" y="4"/>
                </a:cubicBezTo>
                <a:lnTo>
                  <a:pt x="4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8" name="Freeform 84">
            <a:extLst>
              <a:ext uri="{FF2B5EF4-FFF2-40B4-BE49-F238E27FC236}">
                <a16:creationId xmlns:a16="http://schemas.microsoft.com/office/drawing/2014/main" id="{F015370A-9DBD-DF97-FCB7-9AA5B33DB716}"/>
              </a:ext>
            </a:extLst>
          </p:cNvPr>
          <p:cNvSpPr>
            <a:spLocks/>
          </p:cNvSpPr>
          <p:nvPr/>
        </p:nvSpPr>
        <p:spPr bwMode="auto">
          <a:xfrm>
            <a:off x="5577698" y="3581106"/>
            <a:ext cx="32855" cy="15751"/>
          </a:xfrm>
          <a:custGeom>
            <a:avLst/>
            <a:gdLst>
              <a:gd name="T0" fmla="*/ 12 w 16"/>
              <a:gd name="T1" fmla="*/ 8 h 8"/>
              <a:gd name="T2" fmla="*/ 4 w 16"/>
              <a:gd name="T3" fmla="*/ 8 h 8"/>
              <a:gd name="T4" fmla="*/ 0 w 16"/>
              <a:gd name="T5" fmla="*/ 4 h 8"/>
              <a:gd name="T6" fmla="*/ 4 w 16"/>
              <a:gd name="T7" fmla="*/ 0 h 8"/>
              <a:gd name="T8" fmla="*/ 12 w 16"/>
              <a:gd name="T9" fmla="*/ 0 h 8"/>
              <a:gd name="T10" fmla="*/ 16 w 16"/>
              <a:gd name="T11" fmla="*/ 4 h 8"/>
              <a:gd name="T12" fmla="*/ 12 w 16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8">
                <a:moveTo>
                  <a:pt x="12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14" y="0"/>
                  <a:pt x="16" y="2"/>
                  <a:pt x="16" y="4"/>
                </a:cubicBezTo>
                <a:cubicBezTo>
                  <a:pt x="16" y="6"/>
                  <a:pt x="14" y="8"/>
                  <a:pt x="12" y="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9" name="Freeform 85">
            <a:extLst>
              <a:ext uri="{FF2B5EF4-FFF2-40B4-BE49-F238E27FC236}">
                <a16:creationId xmlns:a16="http://schemas.microsoft.com/office/drawing/2014/main" id="{0F4B442F-46FD-0FFA-7144-90118D7E0F8B}"/>
              </a:ext>
            </a:extLst>
          </p:cNvPr>
          <p:cNvSpPr>
            <a:spLocks/>
          </p:cNvSpPr>
          <p:nvPr/>
        </p:nvSpPr>
        <p:spPr bwMode="auto">
          <a:xfrm>
            <a:off x="5561692" y="3544632"/>
            <a:ext cx="24431" cy="12435"/>
          </a:xfrm>
          <a:custGeom>
            <a:avLst/>
            <a:gdLst>
              <a:gd name="T0" fmla="*/ 10 w 12"/>
              <a:gd name="T1" fmla="*/ 6 h 6"/>
              <a:gd name="T2" fmla="*/ 8 w 12"/>
              <a:gd name="T3" fmla="*/ 4 h 6"/>
              <a:gd name="T4" fmla="*/ 7 w 12"/>
              <a:gd name="T5" fmla="*/ 4 h 6"/>
              <a:gd name="T6" fmla="*/ 6 w 12"/>
              <a:gd name="T7" fmla="*/ 4 h 6"/>
              <a:gd name="T8" fmla="*/ 5 w 12"/>
              <a:gd name="T9" fmla="*/ 4 h 6"/>
              <a:gd name="T10" fmla="*/ 4 w 12"/>
              <a:gd name="T11" fmla="*/ 4 h 6"/>
              <a:gd name="T12" fmla="*/ 2 w 12"/>
              <a:gd name="T13" fmla="*/ 6 h 6"/>
              <a:gd name="T14" fmla="*/ 0 w 12"/>
              <a:gd name="T15" fmla="*/ 4 h 6"/>
              <a:gd name="T16" fmla="*/ 1 w 12"/>
              <a:gd name="T17" fmla="*/ 1 h 6"/>
              <a:gd name="T18" fmla="*/ 5 w 12"/>
              <a:gd name="T19" fmla="*/ 0 h 6"/>
              <a:gd name="T20" fmla="*/ 6 w 12"/>
              <a:gd name="T21" fmla="*/ 0 h 6"/>
              <a:gd name="T22" fmla="*/ 7 w 12"/>
              <a:gd name="T23" fmla="*/ 0 h 6"/>
              <a:gd name="T24" fmla="*/ 11 w 12"/>
              <a:gd name="T25" fmla="*/ 1 h 6"/>
              <a:gd name="T26" fmla="*/ 12 w 12"/>
              <a:gd name="T27" fmla="*/ 4 h 6"/>
              <a:gd name="T28" fmla="*/ 10 w 12"/>
              <a:gd name="T2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" h="6">
                <a:moveTo>
                  <a:pt x="10" y="6"/>
                </a:moveTo>
                <a:cubicBezTo>
                  <a:pt x="9" y="6"/>
                  <a:pt x="8" y="5"/>
                  <a:pt x="8" y="4"/>
                </a:cubicBezTo>
                <a:cubicBezTo>
                  <a:pt x="8" y="4"/>
                  <a:pt x="7" y="4"/>
                  <a:pt x="7" y="4"/>
                </a:cubicBezTo>
                <a:cubicBezTo>
                  <a:pt x="6" y="4"/>
                  <a:pt x="6" y="4"/>
                  <a:pt x="6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4" y="4"/>
                  <a:pt x="4" y="4"/>
                </a:cubicBezTo>
                <a:cubicBezTo>
                  <a:pt x="4" y="5"/>
                  <a:pt x="3" y="6"/>
                  <a:pt x="2" y="6"/>
                </a:cubicBezTo>
                <a:cubicBezTo>
                  <a:pt x="1" y="6"/>
                  <a:pt x="0" y="5"/>
                  <a:pt x="0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0"/>
                </a:cubicBezTo>
                <a:cubicBezTo>
                  <a:pt x="6" y="0"/>
                  <a:pt x="6" y="0"/>
                  <a:pt x="6" y="0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10" y="0"/>
                  <a:pt x="11" y="1"/>
                </a:cubicBezTo>
                <a:cubicBezTo>
                  <a:pt x="12" y="2"/>
                  <a:pt x="12" y="3"/>
                  <a:pt x="12" y="4"/>
                </a:cubicBezTo>
                <a:cubicBezTo>
                  <a:pt x="12" y="5"/>
                  <a:pt x="11" y="6"/>
                  <a:pt x="10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0" name="Freeform 86">
            <a:extLst>
              <a:ext uri="{FF2B5EF4-FFF2-40B4-BE49-F238E27FC236}">
                <a16:creationId xmlns:a16="http://schemas.microsoft.com/office/drawing/2014/main" id="{FAD34314-7A9C-907B-433A-EB7A0D1CD423}"/>
              </a:ext>
            </a:extLst>
          </p:cNvPr>
          <p:cNvSpPr>
            <a:spLocks/>
          </p:cNvSpPr>
          <p:nvPr/>
        </p:nvSpPr>
        <p:spPr bwMode="auto">
          <a:xfrm>
            <a:off x="5594547" y="3544632"/>
            <a:ext cx="24431" cy="12435"/>
          </a:xfrm>
          <a:custGeom>
            <a:avLst/>
            <a:gdLst>
              <a:gd name="T0" fmla="*/ 10 w 12"/>
              <a:gd name="T1" fmla="*/ 6 h 6"/>
              <a:gd name="T2" fmla="*/ 8 w 12"/>
              <a:gd name="T3" fmla="*/ 4 h 6"/>
              <a:gd name="T4" fmla="*/ 7 w 12"/>
              <a:gd name="T5" fmla="*/ 4 h 6"/>
              <a:gd name="T6" fmla="*/ 6 w 12"/>
              <a:gd name="T7" fmla="*/ 4 h 6"/>
              <a:gd name="T8" fmla="*/ 5 w 12"/>
              <a:gd name="T9" fmla="*/ 4 h 6"/>
              <a:gd name="T10" fmla="*/ 4 w 12"/>
              <a:gd name="T11" fmla="*/ 4 h 6"/>
              <a:gd name="T12" fmla="*/ 2 w 12"/>
              <a:gd name="T13" fmla="*/ 6 h 6"/>
              <a:gd name="T14" fmla="*/ 0 w 12"/>
              <a:gd name="T15" fmla="*/ 4 h 6"/>
              <a:gd name="T16" fmla="*/ 1 w 12"/>
              <a:gd name="T17" fmla="*/ 1 h 6"/>
              <a:gd name="T18" fmla="*/ 5 w 12"/>
              <a:gd name="T19" fmla="*/ 0 h 6"/>
              <a:gd name="T20" fmla="*/ 6 w 12"/>
              <a:gd name="T21" fmla="*/ 0 h 6"/>
              <a:gd name="T22" fmla="*/ 7 w 12"/>
              <a:gd name="T23" fmla="*/ 0 h 6"/>
              <a:gd name="T24" fmla="*/ 11 w 12"/>
              <a:gd name="T25" fmla="*/ 1 h 6"/>
              <a:gd name="T26" fmla="*/ 12 w 12"/>
              <a:gd name="T27" fmla="*/ 4 h 6"/>
              <a:gd name="T28" fmla="*/ 10 w 12"/>
              <a:gd name="T2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" h="6">
                <a:moveTo>
                  <a:pt x="10" y="6"/>
                </a:moveTo>
                <a:cubicBezTo>
                  <a:pt x="9" y="6"/>
                  <a:pt x="8" y="5"/>
                  <a:pt x="8" y="4"/>
                </a:cubicBezTo>
                <a:cubicBezTo>
                  <a:pt x="8" y="4"/>
                  <a:pt x="7" y="4"/>
                  <a:pt x="7" y="4"/>
                </a:cubicBezTo>
                <a:cubicBezTo>
                  <a:pt x="6" y="4"/>
                  <a:pt x="6" y="4"/>
                  <a:pt x="6" y="4"/>
                </a:cubicBezTo>
                <a:cubicBezTo>
                  <a:pt x="5" y="4"/>
                  <a:pt x="5" y="4"/>
                  <a:pt x="5" y="4"/>
                </a:cubicBezTo>
                <a:cubicBezTo>
                  <a:pt x="5" y="4"/>
                  <a:pt x="4" y="4"/>
                  <a:pt x="4" y="4"/>
                </a:cubicBezTo>
                <a:cubicBezTo>
                  <a:pt x="4" y="5"/>
                  <a:pt x="3" y="6"/>
                  <a:pt x="2" y="6"/>
                </a:cubicBezTo>
                <a:cubicBezTo>
                  <a:pt x="1" y="6"/>
                  <a:pt x="0" y="5"/>
                  <a:pt x="0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0"/>
                </a:cubicBezTo>
                <a:cubicBezTo>
                  <a:pt x="6" y="0"/>
                  <a:pt x="6" y="0"/>
                  <a:pt x="6" y="0"/>
                </a:cubicBezTo>
                <a:cubicBezTo>
                  <a:pt x="7" y="0"/>
                  <a:pt x="7" y="0"/>
                  <a:pt x="7" y="0"/>
                </a:cubicBezTo>
                <a:cubicBezTo>
                  <a:pt x="8" y="0"/>
                  <a:pt x="10" y="0"/>
                  <a:pt x="11" y="1"/>
                </a:cubicBezTo>
                <a:cubicBezTo>
                  <a:pt x="12" y="2"/>
                  <a:pt x="12" y="3"/>
                  <a:pt x="12" y="4"/>
                </a:cubicBezTo>
                <a:cubicBezTo>
                  <a:pt x="12" y="5"/>
                  <a:pt x="11" y="6"/>
                  <a:pt x="10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5" name="TextBox 36">
            <a:extLst>
              <a:ext uri="{FF2B5EF4-FFF2-40B4-BE49-F238E27FC236}">
                <a16:creationId xmlns:a16="http://schemas.microsoft.com/office/drawing/2014/main" id="{2763CBFA-E394-97EC-D932-67D6D9A33E5F}"/>
              </a:ext>
            </a:extLst>
          </p:cNvPr>
          <p:cNvSpPr txBox="1"/>
          <p:nvPr/>
        </p:nvSpPr>
        <p:spPr>
          <a:xfrm>
            <a:off x="6561750" y="3158831"/>
            <a:ext cx="772208" cy="36518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PRODUCT</a:t>
            </a:r>
          </a:p>
        </p:txBody>
      </p:sp>
      <p:sp>
        <p:nvSpPr>
          <p:cNvPr id="798" name="Freeform 90">
            <a:extLst>
              <a:ext uri="{FF2B5EF4-FFF2-40B4-BE49-F238E27FC236}">
                <a16:creationId xmlns:a16="http://schemas.microsoft.com/office/drawing/2014/main" id="{B82B6842-069E-830D-A6E9-2369FF903C8E}"/>
              </a:ext>
            </a:extLst>
          </p:cNvPr>
          <p:cNvSpPr>
            <a:spLocks noEditPoints="1"/>
          </p:cNvSpPr>
          <p:nvPr/>
        </p:nvSpPr>
        <p:spPr bwMode="auto">
          <a:xfrm>
            <a:off x="6849291" y="2975250"/>
            <a:ext cx="106988" cy="153358"/>
          </a:xfrm>
          <a:custGeom>
            <a:avLst/>
            <a:gdLst>
              <a:gd name="T0" fmla="*/ 50 w 52"/>
              <a:gd name="T1" fmla="*/ 76 h 76"/>
              <a:gd name="T2" fmla="*/ 49 w 52"/>
              <a:gd name="T3" fmla="*/ 76 h 76"/>
              <a:gd name="T4" fmla="*/ 1 w 52"/>
              <a:gd name="T5" fmla="*/ 56 h 76"/>
              <a:gd name="T6" fmla="*/ 0 w 52"/>
              <a:gd name="T7" fmla="*/ 54 h 76"/>
              <a:gd name="T8" fmla="*/ 0 w 52"/>
              <a:gd name="T9" fmla="*/ 2 h 76"/>
              <a:gd name="T10" fmla="*/ 1 w 52"/>
              <a:gd name="T11" fmla="*/ 0 h 76"/>
              <a:gd name="T12" fmla="*/ 3 w 52"/>
              <a:gd name="T13" fmla="*/ 0 h 76"/>
              <a:gd name="T14" fmla="*/ 51 w 52"/>
              <a:gd name="T15" fmla="*/ 20 h 76"/>
              <a:gd name="T16" fmla="*/ 52 w 52"/>
              <a:gd name="T17" fmla="*/ 22 h 76"/>
              <a:gd name="T18" fmla="*/ 52 w 52"/>
              <a:gd name="T19" fmla="*/ 74 h 76"/>
              <a:gd name="T20" fmla="*/ 51 w 52"/>
              <a:gd name="T21" fmla="*/ 76 h 76"/>
              <a:gd name="T22" fmla="*/ 50 w 52"/>
              <a:gd name="T23" fmla="*/ 76 h 76"/>
              <a:gd name="T24" fmla="*/ 4 w 52"/>
              <a:gd name="T25" fmla="*/ 53 h 76"/>
              <a:gd name="T26" fmla="*/ 48 w 52"/>
              <a:gd name="T27" fmla="*/ 71 h 76"/>
              <a:gd name="T28" fmla="*/ 48 w 52"/>
              <a:gd name="T29" fmla="*/ 23 h 76"/>
              <a:gd name="T30" fmla="*/ 4 w 52"/>
              <a:gd name="T31" fmla="*/ 5 h 76"/>
              <a:gd name="T32" fmla="*/ 4 w 52"/>
              <a:gd name="T33" fmla="*/ 53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2" h="76">
                <a:moveTo>
                  <a:pt x="50" y="76"/>
                </a:moveTo>
                <a:cubicBezTo>
                  <a:pt x="50" y="76"/>
                  <a:pt x="49" y="76"/>
                  <a:pt x="49" y="76"/>
                </a:cubicBezTo>
                <a:cubicBezTo>
                  <a:pt x="1" y="56"/>
                  <a:pt x="1" y="56"/>
                  <a:pt x="1" y="56"/>
                </a:cubicBezTo>
                <a:cubicBezTo>
                  <a:pt x="0" y="56"/>
                  <a:pt x="0" y="55"/>
                  <a:pt x="0" y="54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1" y="0"/>
                  <a:pt x="2" y="0"/>
                  <a:pt x="3" y="0"/>
                </a:cubicBezTo>
                <a:cubicBezTo>
                  <a:pt x="51" y="20"/>
                  <a:pt x="51" y="20"/>
                  <a:pt x="51" y="20"/>
                </a:cubicBezTo>
                <a:cubicBezTo>
                  <a:pt x="52" y="20"/>
                  <a:pt x="52" y="21"/>
                  <a:pt x="52" y="22"/>
                </a:cubicBezTo>
                <a:cubicBezTo>
                  <a:pt x="52" y="74"/>
                  <a:pt x="52" y="74"/>
                  <a:pt x="52" y="74"/>
                </a:cubicBezTo>
                <a:cubicBezTo>
                  <a:pt x="52" y="75"/>
                  <a:pt x="52" y="75"/>
                  <a:pt x="51" y="76"/>
                </a:cubicBezTo>
                <a:cubicBezTo>
                  <a:pt x="51" y="76"/>
                  <a:pt x="50" y="76"/>
                  <a:pt x="50" y="76"/>
                </a:cubicBezTo>
                <a:close/>
                <a:moveTo>
                  <a:pt x="4" y="53"/>
                </a:moveTo>
                <a:cubicBezTo>
                  <a:pt x="48" y="71"/>
                  <a:pt x="48" y="71"/>
                  <a:pt x="48" y="71"/>
                </a:cubicBezTo>
                <a:cubicBezTo>
                  <a:pt x="48" y="23"/>
                  <a:pt x="48" y="23"/>
                  <a:pt x="48" y="23"/>
                </a:cubicBezTo>
                <a:cubicBezTo>
                  <a:pt x="4" y="5"/>
                  <a:pt x="4" y="5"/>
                  <a:pt x="4" y="5"/>
                </a:cubicBezTo>
                <a:lnTo>
                  <a:pt x="4" y="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9" name="Freeform 91">
            <a:extLst>
              <a:ext uri="{FF2B5EF4-FFF2-40B4-BE49-F238E27FC236}">
                <a16:creationId xmlns:a16="http://schemas.microsoft.com/office/drawing/2014/main" id="{EC3A9746-88B5-0A80-E686-8BF4595CC0A5}"/>
              </a:ext>
            </a:extLst>
          </p:cNvPr>
          <p:cNvSpPr>
            <a:spLocks noEditPoints="1"/>
          </p:cNvSpPr>
          <p:nvPr/>
        </p:nvSpPr>
        <p:spPr bwMode="auto">
          <a:xfrm>
            <a:off x="6947855" y="2975250"/>
            <a:ext cx="98563" cy="153358"/>
          </a:xfrm>
          <a:custGeom>
            <a:avLst/>
            <a:gdLst>
              <a:gd name="T0" fmla="*/ 2 w 48"/>
              <a:gd name="T1" fmla="*/ 76 h 76"/>
              <a:gd name="T2" fmla="*/ 1 w 48"/>
              <a:gd name="T3" fmla="*/ 76 h 76"/>
              <a:gd name="T4" fmla="*/ 0 w 48"/>
              <a:gd name="T5" fmla="*/ 74 h 76"/>
              <a:gd name="T6" fmla="*/ 0 w 48"/>
              <a:gd name="T7" fmla="*/ 22 h 76"/>
              <a:gd name="T8" fmla="*/ 1 w 48"/>
              <a:gd name="T9" fmla="*/ 20 h 76"/>
              <a:gd name="T10" fmla="*/ 45 w 48"/>
              <a:gd name="T11" fmla="*/ 0 h 76"/>
              <a:gd name="T12" fmla="*/ 47 w 48"/>
              <a:gd name="T13" fmla="*/ 0 h 76"/>
              <a:gd name="T14" fmla="*/ 48 w 48"/>
              <a:gd name="T15" fmla="*/ 2 h 76"/>
              <a:gd name="T16" fmla="*/ 48 w 48"/>
              <a:gd name="T17" fmla="*/ 54 h 76"/>
              <a:gd name="T18" fmla="*/ 47 w 48"/>
              <a:gd name="T19" fmla="*/ 56 h 76"/>
              <a:gd name="T20" fmla="*/ 3 w 48"/>
              <a:gd name="T21" fmla="*/ 76 h 76"/>
              <a:gd name="T22" fmla="*/ 2 w 48"/>
              <a:gd name="T23" fmla="*/ 76 h 76"/>
              <a:gd name="T24" fmla="*/ 4 w 48"/>
              <a:gd name="T25" fmla="*/ 23 h 76"/>
              <a:gd name="T26" fmla="*/ 4 w 48"/>
              <a:gd name="T27" fmla="*/ 71 h 76"/>
              <a:gd name="T28" fmla="*/ 44 w 48"/>
              <a:gd name="T29" fmla="*/ 53 h 76"/>
              <a:gd name="T30" fmla="*/ 44 w 48"/>
              <a:gd name="T31" fmla="*/ 5 h 76"/>
              <a:gd name="T32" fmla="*/ 4 w 48"/>
              <a:gd name="T33" fmla="*/ 23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" h="76">
                <a:moveTo>
                  <a:pt x="2" y="76"/>
                </a:moveTo>
                <a:cubicBezTo>
                  <a:pt x="2" y="76"/>
                  <a:pt x="1" y="76"/>
                  <a:pt x="1" y="76"/>
                </a:cubicBezTo>
                <a:cubicBezTo>
                  <a:pt x="0" y="75"/>
                  <a:pt x="0" y="75"/>
                  <a:pt x="0" y="74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21"/>
                  <a:pt x="0" y="21"/>
                  <a:pt x="1" y="20"/>
                </a:cubicBezTo>
                <a:cubicBezTo>
                  <a:pt x="45" y="0"/>
                  <a:pt x="45" y="0"/>
                  <a:pt x="45" y="0"/>
                </a:cubicBezTo>
                <a:cubicBezTo>
                  <a:pt x="46" y="0"/>
                  <a:pt x="47" y="0"/>
                  <a:pt x="47" y="0"/>
                </a:cubicBezTo>
                <a:cubicBezTo>
                  <a:pt x="48" y="1"/>
                  <a:pt x="48" y="1"/>
                  <a:pt x="48" y="2"/>
                </a:cubicBezTo>
                <a:cubicBezTo>
                  <a:pt x="48" y="54"/>
                  <a:pt x="48" y="54"/>
                  <a:pt x="48" y="54"/>
                </a:cubicBezTo>
                <a:cubicBezTo>
                  <a:pt x="48" y="55"/>
                  <a:pt x="48" y="55"/>
                  <a:pt x="47" y="56"/>
                </a:cubicBezTo>
                <a:cubicBezTo>
                  <a:pt x="3" y="76"/>
                  <a:pt x="3" y="76"/>
                  <a:pt x="3" y="76"/>
                </a:cubicBezTo>
                <a:cubicBezTo>
                  <a:pt x="3" y="76"/>
                  <a:pt x="2" y="76"/>
                  <a:pt x="2" y="76"/>
                </a:cubicBezTo>
                <a:close/>
                <a:moveTo>
                  <a:pt x="4" y="23"/>
                </a:moveTo>
                <a:cubicBezTo>
                  <a:pt x="4" y="71"/>
                  <a:pt x="4" y="71"/>
                  <a:pt x="4" y="71"/>
                </a:cubicBezTo>
                <a:cubicBezTo>
                  <a:pt x="44" y="53"/>
                  <a:pt x="44" y="53"/>
                  <a:pt x="44" y="53"/>
                </a:cubicBezTo>
                <a:cubicBezTo>
                  <a:pt x="44" y="5"/>
                  <a:pt x="44" y="5"/>
                  <a:pt x="44" y="5"/>
                </a:cubicBezTo>
                <a:lnTo>
                  <a:pt x="4" y="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0" name="Freeform 92">
            <a:extLst>
              <a:ext uri="{FF2B5EF4-FFF2-40B4-BE49-F238E27FC236}">
                <a16:creationId xmlns:a16="http://schemas.microsoft.com/office/drawing/2014/main" id="{7D979867-F1EE-2CAA-299F-50DE11B39F7F}"/>
              </a:ext>
            </a:extLst>
          </p:cNvPr>
          <p:cNvSpPr>
            <a:spLocks/>
          </p:cNvSpPr>
          <p:nvPr/>
        </p:nvSpPr>
        <p:spPr bwMode="auto">
          <a:xfrm>
            <a:off x="6849291" y="2934631"/>
            <a:ext cx="197126" cy="48909"/>
          </a:xfrm>
          <a:custGeom>
            <a:avLst/>
            <a:gdLst>
              <a:gd name="T0" fmla="*/ 94 w 96"/>
              <a:gd name="T1" fmla="*/ 24 h 24"/>
              <a:gd name="T2" fmla="*/ 93 w 96"/>
              <a:gd name="T3" fmla="*/ 24 h 24"/>
              <a:gd name="T4" fmla="*/ 48 w 96"/>
              <a:gd name="T5" fmla="*/ 4 h 24"/>
              <a:gd name="T6" fmla="*/ 3 w 96"/>
              <a:gd name="T7" fmla="*/ 24 h 24"/>
              <a:gd name="T8" fmla="*/ 0 w 96"/>
              <a:gd name="T9" fmla="*/ 23 h 24"/>
              <a:gd name="T10" fmla="*/ 1 w 96"/>
              <a:gd name="T11" fmla="*/ 20 h 24"/>
              <a:gd name="T12" fmla="*/ 47 w 96"/>
              <a:gd name="T13" fmla="*/ 0 h 24"/>
              <a:gd name="T14" fmla="*/ 49 w 96"/>
              <a:gd name="T15" fmla="*/ 0 h 24"/>
              <a:gd name="T16" fmla="*/ 95 w 96"/>
              <a:gd name="T17" fmla="*/ 20 h 24"/>
              <a:gd name="T18" fmla="*/ 96 w 96"/>
              <a:gd name="T19" fmla="*/ 23 h 24"/>
              <a:gd name="T20" fmla="*/ 94 w 96"/>
              <a:gd name="T21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6" h="24">
                <a:moveTo>
                  <a:pt x="94" y="24"/>
                </a:moveTo>
                <a:cubicBezTo>
                  <a:pt x="94" y="24"/>
                  <a:pt x="93" y="24"/>
                  <a:pt x="93" y="24"/>
                </a:cubicBezTo>
                <a:cubicBezTo>
                  <a:pt x="48" y="4"/>
                  <a:pt x="48" y="4"/>
                  <a:pt x="48" y="4"/>
                </a:cubicBezTo>
                <a:cubicBezTo>
                  <a:pt x="3" y="24"/>
                  <a:pt x="3" y="24"/>
                  <a:pt x="3" y="24"/>
                </a:cubicBezTo>
                <a:cubicBezTo>
                  <a:pt x="2" y="24"/>
                  <a:pt x="1" y="24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47" y="0"/>
                  <a:pt x="47" y="0"/>
                  <a:pt x="47" y="0"/>
                </a:cubicBezTo>
                <a:cubicBezTo>
                  <a:pt x="48" y="0"/>
                  <a:pt x="48" y="0"/>
                  <a:pt x="49" y="0"/>
                </a:cubicBezTo>
                <a:cubicBezTo>
                  <a:pt x="95" y="20"/>
                  <a:pt x="95" y="20"/>
                  <a:pt x="95" y="20"/>
                </a:cubicBezTo>
                <a:cubicBezTo>
                  <a:pt x="96" y="21"/>
                  <a:pt x="96" y="22"/>
                  <a:pt x="96" y="23"/>
                </a:cubicBezTo>
                <a:cubicBezTo>
                  <a:pt x="96" y="24"/>
                  <a:pt x="95" y="24"/>
                  <a:pt x="94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1" name="Freeform 93">
            <a:extLst>
              <a:ext uri="{FF2B5EF4-FFF2-40B4-BE49-F238E27FC236}">
                <a16:creationId xmlns:a16="http://schemas.microsoft.com/office/drawing/2014/main" id="{4F9D68A6-A3E9-B1B2-487E-A3E804423315}"/>
              </a:ext>
            </a:extLst>
          </p:cNvPr>
          <p:cNvSpPr>
            <a:spLocks/>
          </p:cNvSpPr>
          <p:nvPr/>
        </p:nvSpPr>
        <p:spPr bwMode="auto">
          <a:xfrm>
            <a:off x="6906576" y="2952868"/>
            <a:ext cx="94351" cy="48080"/>
          </a:xfrm>
          <a:custGeom>
            <a:avLst/>
            <a:gdLst>
              <a:gd name="T0" fmla="*/ 108 w 112"/>
              <a:gd name="T1" fmla="*/ 58 h 58"/>
              <a:gd name="T2" fmla="*/ 0 w 112"/>
              <a:gd name="T3" fmla="*/ 7 h 58"/>
              <a:gd name="T4" fmla="*/ 5 w 112"/>
              <a:gd name="T5" fmla="*/ 0 h 58"/>
              <a:gd name="T6" fmla="*/ 112 w 112"/>
              <a:gd name="T7" fmla="*/ 51 h 58"/>
              <a:gd name="T8" fmla="*/ 108 w 112"/>
              <a:gd name="T9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58">
                <a:moveTo>
                  <a:pt x="108" y="58"/>
                </a:moveTo>
                <a:lnTo>
                  <a:pt x="0" y="7"/>
                </a:lnTo>
                <a:lnTo>
                  <a:pt x="5" y="0"/>
                </a:lnTo>
                <a:lnTo>
                  <a:pt x="112" y="51"/>
                </a:lnTo>
                <a:lnTo>
                  <a:pt x="108" y="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2" name="Freeform 94">
            <a:extLst>
              <a:ext uri="{FF2B5EF4-FFF2-40B4-BE49-F238E27FC236}">
                <a16:creationId xmlns:a16="http://schemas.microsoft.com/office/drawing/2014/main" id="{36F4D769-DBB0-963D-4AFB-79E3ED4A78A2}"/>
              </a:ext>
            </a:extLst>
          </p:cNvPr>
          <p:cNvSpPr>
            <a:spLocks noEditPoints="1"/>
          </p:cNvSpPr>
          <p:nvPr/>
        </p:nvSpPr>
        <p:spPr bwMode="auto">
          <a:xfrm>
            <a:off x="6873721" y="3011724"/>
            <a:ext cx="58127" cy="72120"/>
          </a:xfrm>
          <a:custGeom>
            <a:avLst/>
            <a:gdLst>
              <a:gd name="T0" fmla="*/ 26 w 28"/>
              <a:gd name="T1" fmla="*/ 36 h 36"/>
              <a:gd name="T2" fmla="*/ 25 w 28"/>
              <a:gd name="T3" fmla="*/ 36 h 36"/>
              <a:gd name="T4" fmla="*/ 1 w 28"/>
              <a:gd name="T5" fmla="*/ 24 h 36"/>
              <a:gd name="T6" fmla="*/ 0 w 28"/>
              <a:gd name="T7" fmla="*/ 22 h 36"/>
              <a:gd name="T8" fmla="*/ 0 w 28"/>
              <a:gd name="T9" fmla="*/ 2 h 36"/>
              <a:gd name="T10" fmla="*/ 1 w 28"/>
              <a:gd name="T11" fmla="*/ 0 h 36"/>
              <a:gd name="T12" fmla="*/ 3 w 28"/>
              <a:gd name="T13" fmla="*/ 0 h 36"/>
              <a:gd name="T14" fmla="*/ 27 w 28"/>
              <a:gd name="T15" fmla="*/ 12 h 36"/>
              <a:gd name="T16" fmla="*/ 28 w 28"/>
              <a:gd name="T17" fmla="*/ 14 h 36"/>
              <a:gd name="T18" fmla="*/ 28 w 28"/>
              <a:gd name="T19" fmla="*/ 34 h 36"/>
              <a:gd name="T20" fmla="*/ 27 w 28"/>
              <a:gd name="T21" fmla="*/ 36 h 36"/>
              <a:gd name="T22" fmla="*/ 26 w 28"/>
              <a:gd name="T23" fmla="*/ 36 h 36"/>
              <a:gd name="T24" fmla="*/ 4 w 28"/>
              <a:gd name="T25" fmla="*/ 21 h 36"/>
              <a:gd name="T26" fmla="*/ 24 w 28"/>
              <a:gd name="T27" fmla="*/ 31 h 36"/>
              <a:gd name="T28" fmla="*/ 24 w 28"/>
              <a:gd name="T29" fmla="*/ 15 h 36"/>
              <a:gd name="T30" fmla="*/ 4 w 28"/>
              <a:gd name="T31" fmla="*/ 5 h 36"/>
              <a:gd name="T32" fmla="*/ 4 w 28"/>
              <a:gd name="T33" fmla="*/ 21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8" h="36">
                <a:moveTo>
                  <a:pt x="26" y="36"/>
                </a:moveTo>
                <a:cubicBezTo>
                  <a:pt x="26" y="36"/>
                  <a:pt x="25" y="36"/>
                  <a:pt x="25" y="36"/>
                </a:cubicBezTo>
                <a:cubicBezTo>
                  <a:pt x="1" y="24"/>
                  <a:pt x="1" y="24"/>
                  <a:pt x="1" y="24"/>
                </a:cubicBezTo>
                <a:cubicBezTo>
                  <a:pt x="0" y="23"/>
                  <a:pt x="0" y="23"/>
                  <a:pt x="0" y="2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0" y="1"/>
                  <a:pt x="1" y="0"/>
                </a:cubicBezTo>
                <a:cubicBezTo>
                  <a:pt x="2" y="0"/>
                  <a:pt x="2" y="0"/>
                  <a:pt x="3" y="0"/>
                </a:cubicBezTo>
                <a:cubicBezTo>
                  <a:pt x="27" y="12"/>
                  <a:pt x="27" y="12"/>
                  <a:pt x="27" y="12"/>
                </a:cubicBezTo>
                <a:cubicBezTo>
                  <a:pt x="28" y="13"/>
                  <a:pt x="28" y="13"/>
                  <a:pt x="28" y="14"/>
                </a:cubicBezTo>
                <a:cubicBezTo>
                  <a:pt x="28" y="34"/>
                  <a:pt x="28" y="34"/>
                  <a:pt x="28" y="34"/>
                </a:cubicBezTo>
                <a:cubicBezTo>
                  <a:pt x="28" y="35"/>
                  <a:pt x="28" y="35"/>
                  <a:pt x="27" y="36"/>
                </a:cubicBezTo>
                <a:cubicBezTo>
                  <a:pt x="27" y="36"/>
                  <a:pt x="26" y="36"/>
                  <a:pt x="26" y="36"/>
                </a:cubicBezTo>
                <a:close/>
                <a:moveTo>
                  <a:pt x="4" y="21"/>
                </a:moveTo>
                <a:cubicBezTo>
                  <a:pt x="24" y="31"/>
                  <a:pt x="24" y="31"/>
                  <a:pt x="24" y="31"/>
                </a:cubicBezTo>
                <a:cubicBezTo>
                  <a:pt x="24" y="15"/>
                  <a:pt x="24" y="15"/>
                  <a:pt x="24" y="15"/>
                </a:cubicBezTo>
                <a:cubicBezTo>
                  <a:pt x="4" y="5"/>
                  <a:pt x="4" y="5"/>
                  <a:pt x="4" y="5"/>
                </a:cubicBezTo>
                <a:lnTo>
                  <a:pt x="4" y="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7" name="TextBox 38">
            <a:extLst>
              <a:ext uri="{FF2B5EF4-FFF2-40B4-BE49-F238E27FC236}">
                <a16:creationId xmlns:a16="http://schemas.microsoft.com/office/drawing/2014/main" id="{7B070FB7-B5CC-CC85-FCFB-A2D659AAFE59}"/>
              </a:ext>
            </a:extLst>
          </p:cNvPr>
          <p:cNvSpPr txBox="1"/>
          <p:nvPr/>
        </p:nvSpPr>
        <p:spPr>
          <a:xfrm>
            <a:off x="7957664" y="3744036"/>
            <a:ext cx="772208" cy="365180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</a:p>
        </p:txBody>
      </p:sp>
      <p:sp>
        <p:nvSpPr>
          <p:cNvPr id="794" name="Freeform 98">
            <a:extLst>
              <a:ext uri="{FF2B5EF4-FFF2-40B4-BE49-F238E27FC236}">
                <a16:creationId xmlns:a16="http://schemas.microsoft.com/office/drawing/2014/main" id="{4F7A9071-9375-5079-33D2-8E4EE18FF394}"/>
              </a:ext>
            </a:extLst>
          </p:cNvPr>
          <p:cNvSpPr>
            <a:spLocks/>
          </p:cNvSpPr>
          <p:nvPr/>
        </p:nvSpPr>
        <p:spPr bwMode="auto">
          <a:xfrm>
            <a:off x="8234450" y="3588993"/>
            <a:ext cx="9220" cy="54433"/>
          </a:xfrm>
          <a:custGeom>
            <a:avLst/>
            <a:gdLst>
              <a:gd name="T0" fmla="*/ 2 w 4"/>
              <a:gd name="T1" fmla="*/ 24 h 24"/>
              <a:gd name="T2" fmla="*/ 0 w 4"/>
              <a:gd name="T3" fmla="*/ 22 h 24"/>
              <a:gd name="T4" fmla="*/ 0 w 4"/>
              <a:gd name="T5" fmla="*/ 2 h 24"/>
              <a:gd name="T6" fmla="*/ 2 w 4"/>
              <a:gd name="T7" fmla="*/ 0 h 24"/>
              <a:gd name="T8" fmla="*/ 4 w 4"/>
              <a:gd name="T9" fmla="*/ 2 h 24"/>
              <a:gd name="T10" fmla="*/ 4 w 4"/>
              <a:gd name="T11" fmla="*/ 22 h 24"/>
              <a:gd name="T12" fmla="*/ 2 w 4"/>
              <a:gd name="T13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24">
                <a:moveTo>
                  <a:pt x="2" y="24"/>
                </a:moveTo>
                <a:cubicBezTo>
                  <a:pt x="1" y="24"/>
                  <a:pt x="0" y="23"/>
                  <a:pt x="0" y="2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3"/>
                  <a:pt x="3" y="24"/>
                  <a:pt x="2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5" name="Freeform 99">
            <a:extLst>
              <a:ext uri="{FF2B5EF4-FFF2-40B4-BE49-F238E27FC236}">
                <a16:creationId xmlns:a16="http://schemas.microsoft.com/office/drawing/2014/main" id="{22DC1B53-C7C0-280E-55E1-B9A3F431659A}"/>
              </a:ext>
            </a:extLst>
          </p:cNvPr>
          <p:cNvSpPr>
            <a:spLocks/>
          </p:cNvSpPr>
          <p:nvPr/>
        </p:nvSpPr>
        <p:spPr bwMode="auto">
          <a:xfrm>
            <a:off x="8443867" y="3525487"/>
            <a:ext cx="9220" cy="181444"/>
          </a:xfrm>
          <a:custGeom>
            <a:avLst/>
            <a:gdLst>
              <a:gd name="T0" fmla="*/ 2 w 4"/>
              <a:gd name="T1" fmla="*/ 80 h 80"/>
              <a:gd name="T2" fmla="*/ 0 w 4"/>
              <a:gd name="T3" fmla="*/ 78 h 80"/>
              <a:gd name="T4" fmla="*/ 0 w 4"/>
              <a:gd name="T5" fmla="*/ 2 h 80"/>
              <a:gd name="T6" fmla="*/ 2 w 4"/>
              <a:gd name="T7" fmla="*/ 0 h 80"/>
              <a:gd name="T8" fmla="*/ 4 w 4"/>
              <a:gd name="T9" fmla="*/ 2 h 80"/>
              <a:gd name="T10" fmla="*/ 4 w 4"/>
              <a:gd name="T11" fmla="*/ 78 h 80"/>
              <a:gd name="T12" fmla="*/ 2 w 4"/>
              <a:gd name="T13" fmla="*/ 8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80">
                <a:moveTo>
                  <a:pt x="2" y="80"/>
                </a:moveTo>
                <a:cubicBezTo>
                  <a:pt x="1" y="80"/>
                  <a:pt x="0" y="79"/>
                  <a:pt x="0" y="7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78"/>
                  <a:pt x="4" y="78"/>
                  <a:pt x="4" y="78"/>
                </a:cubicBezTo>
                <a:cubicBezTo>
                  <a:pt x="4" y="79"/>
                  <a:pt x="3" y="80"/>
                  <a:pt x="2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6" name="Freeform 100">
            <a:extLst>
              <a:ext uri="{FF2B5EF4-FFF2-40B4-BE49-F238E27FC236}">
                <a16:creationId xmlns:a16="http://schemas.microsoft.com/office/drawing/2014/main" id="{66CB5DE1-5CEA-D6F2-9AE5-D37A3B690CDF}"/>
              </a:ext>
            </a:extLst>
          </p:cNvPr>
          <p:cNvSpPr>
            <a:spLocks noEditPoints="1"/>
          </p:cNvSpPr>
          <p:nvPr/>
        </p:nvSpPr>
        <p:spPr bwMode="auto">
          <a:xfrm>
            <a:off x="8234450" y="3534560"/>
            <a:ext cx="218636" cy="163300"/>
          </a:xfrm>
          <a:custGeom>
            <a:avLst/>
            <a:gdLst>
              <a:gd name="T0" fmla="*/ 94 w 96"/>
              <a:gd name="T1" fmla="*/ 72 h 72"/>
              <a:gd name="T2" fmla="*/ 93 w 96"/>
              <a:gd name="T3" fmla="*/ 72 h 72"/>
              <a:gd name="T4" fmla="*/ 1 w 96"/>
              <a:gd name="T5" fmla="*/ 44 h 72"/>
              <a:gd name="T6" fmla="*/ 0 w 96"/>
              <a:gd name="T7" fmla="*/ 42 h 72"/>
              <a:gd name="T8" fmla="*/ 0 w 96"/>
              <a:gd name="T9" fmla="*/ 30 h 72"/>
              <a:gd name="T10" fmla="*/ 1 w 96"/>
              <a:gd name="T11" fmla="*/ 28 h 72"/>
              <a:gd name="T12" fmla="*/ 93 w 96"/>
              <a:gd name="T13" fmla="*/ 0 h 72"/>
              <a:gd name="T14" fmla="*/ 95 w 96"/>
              <a:gd name="T15" fmla="*/ 0 h 72"/>
              <a:gd name="T16" fmla="*/ 96 w 96"/>
              <a:gd name="T17" fmla="*/ 2 h 72"/>
              <a:gd name="T18" fmla="*/ 96 w 96"/>
              <a:gd name="T19" fmla="*/ 70 h 72"/>
              <a:gd name="T20" fmla="*/ 95 w 96"/>
              <a:gd name="T21" fmla="*/ 72 h 72"/>
              <a:gd name="T22" fmla="*/ 94 w 96"/>
              <a:gd name="T23" fmla="*/ 72 h 72"/>
              <a:gd name="T24" fmla="*/ 4 w 96"/>
              <a:gd name="T25" fmla="*/ 41 h 72"/>
              <a:gd name="T26" fmla="*/ 92 w 96"/>
              <a:gd name="T27" fmla="*/ 67 h 72"/>
              <a:gd name="T28" fmla="*/ 92 w 96"/>
              <a:gd name="T29" fmla="*/ 5 h 72"/>
              <a:gd name="T30" fmla="*/ 4 w 96"/>
              <a:gd name="T31" fmla="*/ 31 h 72"/>
              <a:gd name="T32" fmla="*/ 4 w 96"/>
              <a:gd name="T33" fmla="*/ 41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6" h="72">
                <a:moveTo>
                  <a:pt x="94" y="72"/>
                </a:moveTo>
                <a:cubicBezTo>
                  <a:pt x="94" y="72"/>
                  <a:pt x="94" y="72"/>
                  <a:pt x="93" y="72"/>
                </a:cubicBezTo>
                <a:cubicBezTo>
                  <a:pt x="1" y="44"/>
                  <a:pt x="1" y="44"/>
                  <a:pt x="1" y="44"/>
                </a:cubicBezTo>
                <a:cubicBezTo>
                  <a:pt x="1" y="44"/>
                  <a:pt x="0" y="43"/>
                  <a:pt x="0" y="42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29"/>
                  <a:pt x="1" y="28"/>
                  <a:pt x="1" y="28"/>
                </a:cubicBezTo>
                <a:cubicBezTo>
                  <a:pt x="93" y="0"/>
                  <a:pt x="93" y="0"/>
                  <a:pt x="93" y="0"/>
                </a:cubicBezTo>
                <a:cubicBezTo>
                  <a:pt x="94" y="0"/>
                  <a:pt x="95" y="0"/>
                  <a:pt x="95" y="0"/>
                </a:cubicBezTo>
                <a:cubicBezTo>
                  <a:pt x="96" y="1"/>
                  <a:pt x="96" y="1"/>
                  <a:pt x="96" y="2"/>
                </a:cubicBezTo>
                <a:cubicBezTo>
                  <a:pt x="96" y="70"/>
                  <a:pt x="96" y="70"/>
                  <a:pt x="96" y="70"/>
                </a:cubicBezTo>
                <a:cubicBezTo>
                  <a:pt x="96" y="71"/>
                  <a:pt x="96" y="71"/>
                  <a:pt x="95" y="72"/>
                </a:cubicBezTo>
                <a:cubicBezTo>
                  <a:pt x="95" y="72"/>
                  <a:pt x="94" y="72"/>
                  <a:pt x="94" y="72"/>
                </a:cubicBezTo>
                <a:close/>
                <a:moveTo>
                  <a:pt x="4" y="41"/>
                </a:moveTo>
                <a:cubicBezTo>
                  <a:pt x="92" y="67"/>
                  <a:pt x="92" y="67"/>
                  <a:pt x="92" y="67"/>
                </a:cubicBezTo>
                <a:cubicBezTo>
                  <a:pt x="92" y="5"/>
                  <a:pt x="92" y="5"/>
                  <a:pt x="92" y="5"/>
                </a:cubicBezTo>
                <a:cubicBezTo>
                  <a:pt x="4" y="31"/>
                  <a:pt x="4" y="31"/>
                  <a:pt x="4" y="31"/>
                </a:cubicBezTo>
                <a:lnTo>
                  <a:pt x="4" y="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7" name="Freeform 101">
            <a:extLst>
              <a:ext uri="{FF2B5EF4-FFF2-40B4-BE49-F238E27FC236}">
                <a16:creationId xmlns:a16="http://schemas.microsoft.com/office/drawing/2014/main" id="{502A302D-2500-FD0E-3383-C39AD0AF33C5}"/>
              </a:ext>
            </a:extLst>
          </p:cNvPr>
          <p:cNvSpPr>
            <a:spLocks/>
          </p:cNvSpPr>
          <p:nvPr/>
        </p:nvSpPr>
        <p:spPr bwMode="auto">
          <a:xfrm>
            <a:off x="8280548" y="3638242"/>
            <a:ext cx="72440" cy="63506"/>
          </a:xfrm>
          <a:custGeom>
            <a:avLst/>
            <a:gdLst>
              <a:gd name="T0" fmla="*/ 16 w 32"/>
              <a:gd name="T1" fmla="*/ 28 h 28"/>
              <a:gd name="T2" fmla="*/ 0 w 32"/>
              <a:gd name="T3" fmla="*/ 12 h 28"/>
              <a:gd name="T4" fmla="*/ 0 w 32"/>
              <a:gd name="T5" fmla="*/ 2 h 28"/>
              <a:gd name="T6" fmla="*/ 2 w 32"/>
              <a:gd name="T7" fmla="*/ 0 h 28"/>
              <a:gd name="T8" fmla="*/ 4 w 32"/>
              <a:gd name="T9" fmla="*/ 2 h 28"/>
              <a:gd name="T10" fmla="*/ 4 w 32"/>
              <a:gd name="T11" fmla="*/ 12 h 28"/>
              <a:gd name="T12" fmla="*/ 16 w 32"/>
              <a:gd name="T13" fmla="*/ 24 h 28"/>
              <a:gd name="T14" fmla="*/ 28 w 32"/>
              <a:gd name="T15" fmla="*/ 12 h 28"/>
              <a:gd name="T16" fmla="*/ 30 w 32"/>
              <a:gd name="T17" fmla="*/ 10 h 28"/>
              <a:gd name="T18" fmla="*/ 32 w 32"/>
              <a:gd name="T19" fmla="*/ 12 h 28"/>
              <a:gd name="T20" fmla="*/ 16 w 32"/>
              <a:gd name="T21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" h="28">
                <a:moveTo>
                  <a:pt x="16" y="28"/>
                </a:moveTo>
                <a:cubicBezTo>
                  <a:pt x="7" y="28"/>
                  <a:pt x="0" y="21"/>
                  <a:pt x="0" y="1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ubicBezTo>
                  <a:pt x="4" y="12"/>
                  <a:pt x="4" y="12"/>
                  <a:pt x="4" y="12"/>
                </a:cubicBezTo>
                <a:cubicBezTo>
                  <a:pt x="4" y="19"/>
                  <a:pt x="9" y="24"/>
                  <a:pt x="16" y="24"/>
                </a:cubicBezTo>
                <a:cubicBezTo>
                  <a:pt x="23" y="24"/>
                  <a:pt x="28" y="19"/>
                  <a:pt x="28" y="12"/>
                </a:cubicBezTo>
                <a:cubicBezTo>
                  <a:pt x="28" y="11"/>
                  <a:pt x="29" y="10"/>
                  <a:pt x="30" y="10"/>
                </a:cubicBezTo>
                <a:cubicBezTo>
                  <a:pt x="31" y="10"/>
                  <a:pt x="32" y="11"/>
                  <a:pt x="32" y="12"/>
                </a:cubicBezTo>
                <a:cubicBezTo>
                  <a:pt x="32" y="21"/>
                  <a:pt x="25" y="28"/>
                  <a:pt x="16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4" name="Oval 6">
            <a:extLst>
              <a:ext uri="{FF2B5EF4-FFF2-40B4-BE49-F238E27FC236}">
                <a16:creationId xmlns:a16="http://schemas.microsoft.com/office/drawing/2014/main" id="{383C78FB-DD08-5C7D-84B9-BC87706CF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478" y="4070961"/>
            <a:ext cx="1916755" cy="1883265"/>
          </a:xfrm>
          <a:prstGeom prst="ellipse">
            <a:avLst/>
          </a:prstGeom>
          <a:solidFill>
            <a:schemeClr val="accent6"/>
          </a:solidFill>
          <a:ln w="15875" cap="flat">
            <a:noFill/>
            <a:prstDash val="solid"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5" name="Oval 7">
            <a:extLst>
              <a:ext uri="{FF2B5EF4-FFF2-40B4-BE49-F238E27FC236}">
                <a16:creationId xmlns:a16="http://schemas.microsoft.com/office/drawing/2014/main" id="{9C9FCF26-B788-5134-449A-A2D29EEAE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114" y="4209248"/>
            <a:ext cx="1641484" cy="16095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Fach-ober-schule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40" name="Gruppieren 1039">
            <a:extLst>
              <a:ext uri="{FF2B5EF4-FFF2-40B4-BE49-F238E27FC236}">
                <a16:creationId xmlns:a16="http://schemas.microsoft.com/office/drawing/2014/main" id="{076A6D5B-039C-E4F3-09D0-C908B190C10B}"/>
              </a:ext>
            </a:extLst>
          </p:cNvPr>
          <p:cNvGrpSpPr/>
          <p:nvPr/>
        </p:nvGrpSpPr>
        <p:grpSpPr>
          <a:xfrm>
            <a:off x="8166887" y="4596197"/>
            <a:ext cx="1112140" cy="1132039"/>
            <a:chOff x="8605037" y="4564447"/>
            <a:chExt cx="1112140" cy="1132039"/>
          </a:xfrm>
        </p:grpSpPr>
        <p:sp>
          <p:nvSpPr>
            <p:cNvPr id="772" name="Oval 16">
              <a:extLst>
                <a:ext uri="{FF2B5EF4-FFF2-40B4-BE49-F238E27FC236}">
                  <a16:creationId xmlns:a16="http://schemas.microsoft.com/office/drawing/2014/main" id="{753B4721-6628-55B2-C8A7-8DC72132A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5037" y="4564447"/>
              <a:ext cx="1112140" cy="1132039"/>
            </a:xfrm>
            <a:prstGeom prst="ellipse">
              <a:avLst/>
            </a:prstGeom>
            <a:solidFill>
              <a:schemeClr val="accent6"/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3" name="Oval 17">
              <a:extLst>
                <a:ext uri="{FF2B5EF4-FFF2-40B4-BE49-F238E27FC236}">
                  <a16:creationId xmlns:a16="http://schemas.microsoft.com/office/drawing/2014/main" id="{7F622758-D7FC-FEA9-19FE-EA363D40F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7273" y="4699668"/>
              <a:ext cx="847668" cy="86159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-land/</a:t>
              </a:r>
              <a:b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FSJ</a:t>
              </a:r>
            </a:p>
          </p:txBody>
        </p:sp>
      </p:grpSp>
      <p:grpSp>
        <p:nvGrpSpPr>
          <p:cNvPr id="1036" name="Gruppieren 1035">
            <a:extLst>
              <a:ext uri="{FF2B5EF4-FFF2-40B4-BE49-F238E27FC236}">
                <a16:creationId xmlns:a16="http://schemas.microsoft.com/office/drawing/2014/main" id="{CACB0E56-4C29-3D16-AFCB-4E7C1E2630AB}"/>
              </a:ext>
            </a:extLst>
          </p:cNvPr>
          <p:cNvGrpSpPr/>
          <p:nvPr/>
        </p:nvGrpSpPr>
        <p:grpSpPr>
          <a:xfrm>
            <a:off x="4480662" y="4523730"/>
            <a:ext cx="1221127" cy="1242976"/>
            <a:chOff x="4918812" y="4491980"/>
            <a:chExt cx="1221127" cy="1242976"/>
          </a:xfrm>
        </p:grpSpPr>
        <p:sp>
          <p:nvSpPr>
            <p:cNvPr id="764" name="Oval 16">
              <a:extLst>
                <a:ext uri="{FF2B5EF4-FFF2-40B4-BE49-F238E27FC236}">
                  <a16:creationId xmlns:a16="http://schemas.microsoft.com/office/drawing/2014/main" id="{00FC2D0F-9145-595F-4397-F1BCA6196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8812" y="4491980"/>
              <a:ext cx="1221127" cy="1242976"/>
            </a:xfrm>
            <a:prstGeom prst="ellipse">
              <a:avLst/>
            </a:prstGeom>
            <a:solidFill>
              <a:schemeClr val="accent6"/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5" name="Oval 17">
              <a:extLst>
                <a:ext uri="{FF2B5EF4-FFF2-40B4-BE49-F238E27FC236}">
                  <a16:creationId xmlns:a16="http://schemas.microsoft.com/office/drawing/2014/main" id="{B9BE036E-CB19-F59D-DD77-3E4E14F03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007" y="4640452"/>
              <a:ext cx="930737" cy="94603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Abitur</a:t>
              </a:r>
            </a:p>
          </p:txBody>
        </p:sp>
      </p:grpSp>
      <p:grpSp>
        <p:nvGrpSpPr>
          <p:cNvPr id="1037" name="Gruppieren 1036">
            <a:extLst>
              <a:ext uri="{FF2B5EF4-FFF2-40B4-BE49-F238E27FC236}">
                <a16:creationId xmlns:a16="http://schemas.microsoft.com/office/drawing/2014/main" id="{4F870DB1-0A5F-550E-6E35-57473C4D95E3}"/>
              </a:ext>
            </a:extLst>
          </p:cNvPr>
          <p:cNvGrpSpPr/>
          <p:nvPr/>
        </p:nvGrpSpPr>
        <p:grpSpPr>
          <a:xfrm>
            <a:off x="5052966" y="3035919"/>
            <a:ext cx="1221127" cy="1242976"/>
            <a:chOff x="5491116" y="3004169"/>
            <a:chExt cx="1221127" cy="1242976"/>
          </a:xfrm>
        </p:grpSpPr>
        <p:sp>
          <p:nvSpPr>
            <p:cNvPr id="766" name="Oval 16">
              <a:extLst>
                <a:ext uri="{FF2B5EF4-FFF2-40B4-BE49-F238E27FC236}">
                  <a16:creationId xmlns:a16="http://schemas.microsoft.com/office/drawing/2014/main" id="{22CA7127-EA04-5683-FAE4-805710F59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1116" y="3004169"/>
              <a:ext cx="1221127" cy="1242976"/>
            </a:xfrm>
            <a:prstGeom prst="ellipse">
              <a:avLst/>
            </a:prstGeom>
            <a:solidFill>
              <a:schemeClr val="accent6"/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7" name="Oval 17">
              <a:extLst>
                <a:ext uri="{FF2B5EF4-FFF2-40B4-BE49-F238E27FC236}">
                  <a16:creationId xmlns:a16="http://schemas.microsoft.com/office/drawing/2014/main" id="{F5788D34-418A-B0D1-366E-E36FC13E5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6311" y="3152641"/>
              <a:ext cx="930737" cy="94603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Ausbil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dung</a:t>
              </a:r>
            </a:p>
          </p:txBody>
        </p:sp>
      </p:grpSp>
      <p:sp>
        <p:nvSpPr>
          <p:cNvPr id="1076" name="Freeform: Shape 14">
            <a:extLst>
              <a:ext uri="{FF2B5EF4-FFF2-40B4-BE49-F238E27FC236}">
                <a16:creationId xmlns:a16="http://schemas.microsoft.com/office/drawing/2014/main" id="{34C923A7-AC72-4E7F-2EA4-870F105849CE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77" name="Freeform: Shape 59">
            <a:extLst>
              <a:ext uri="{FF2B5EF4-FFF2-40B4-BE49-F238E27FC236}">
                <a16:creationId xmlns:a16="http://schemas.microsoft.com/office/drawing/2014/main" id="{41B11547-5C8F-039B-DF0B-8A0B2BEDDEF5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078" name="Grafik 1077">
            <a:extLst>
              <a:ext uri="{FF2B5EF4-FFF2-40B4-BE49-F238E27FC236}">
                <a16:creationId xmlns:a16="http://schemas.microsoft.com/office/drawing/2014/main" id="{1325C325-94FD-2443-7ABE-9A48A70195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4"/>
          <a:stretch/>
        </p:blipFill>
        <p:spPr>
          <a:xfrm>
            <a:off x="-243588" y="-13731"/>
            <a:ext cx="2297789" cy="6858000"/>
          </a:xfrm>
          <a:prstGeom prst="rect">
            <a:avLst/>
          </a:prstGeom>
        </p:spPr>
      </p:pic>
      <p:sp>
        <p:nvSpPr>
          <p:cNvPr id="1079" name="Freeform: Shape 13">
            <a:extLst>
              <a:ext uri="{FF2B5EF4-FFF2-40B4-BE49-F238E27FC236}">
                <a16:creationId xmlns:a16="http://schemas.microsoft.com/office/drawing/2014/main" id="{C930C80E-6FD8-91B4-F2AC-5B05B95F78DA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081" name="Picture 2" descr="Startseite">
            <a:extLst>
              <a:ext uri="{FF2B5EF4-FFF2-40B4-BE49-F238E27FC236}">
                <a16:creationId xmlns:a16="http://schemas.microsoft.com/office/drawing/2014/main" id="{61F94AF0-3B75-A98D-5B03-D2BF99818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DB1BBF2-0F7A-0E50-003F-19F3F41D9ECC}"/>
              </a:ext>
            </a:extLst>
          </p:cNvPr>
          <p:cNvGrpSpPr/>
          <p:nvPr/>
        </p:nvGrpSpPr>
        <p:grpSpPr>
          <a:xfrm>
            <a:off x="7481903" y="2172545"/>
            <a:ext cx="1097285" cy="862300"/>
            <a:chOff x="7481903" y="2172545"/>
            <a:chExt cx="1097285" cy="862300"/>
          </a:xfrm>
        </p:grpSpPr>
        <p:sp>
          <p:nvSpPr>
            <p:cNvPr id="3" name="Freeform 50">
              <a:extLst>
                <a:ext uri="{FF2B5EF4-FFF2-40B4-BE49-F238E27FC236}">
                  <a16:creationId xmlns:a16="http://schemas.microsoft.com/office/drawing/2014/main" id="{A93DC3BD-AE21-3685-2630-EF4C4E3EC04A}"/>
                </a:ext>
              </a:extLst>
            </p:cNvPr>
            <p:cNvSpPr>
              <a:spLocks/>
            </p:cNvSpPr>
            <p:nvPr/>
          </p:nvSpPr>
          <p:spPr bwMode="auto">
            <a:xfrm rot="1806461">
              <a:off x="7481903" y="2569940"/>
              <a:ext cx="313235" cy="399765"/>
            </a:xfrm>
            <a:custGeom>
              <a:avLst/>
              <a:gdLst>
                <a:gd name="T0" fmla="*/ 35 w 74"/>
                <a:gd name="T1" fmla="*/ 3 h 97"/>
                <a:gd name="T2" fmla="*/ 0 w 74"/>
                <a:gd name="T3" fmla="*/ 79 h 97"/>
                <a:gd name="T4" fmla="*/ 13 w 74"/>
                <a:gd name="T5" fmla="*/ 97 h 97"/>
                <a:gd name="T6" fmla="*/ 27 w 74"/>
                <a:gd name="T7" fmla="*/ 88 h 97"/>
                <a:gd name="T8" fmla="*/ 64 w 74"/>
                <a:gd name="T9" fmla="*/ 12 h 97"/>
                <a:gd name="T10" fmla="*/ 53 w 74"/>
                <a:gd name="T11" fmla="*/ 0 h 97"/>
                <a:gd name="T12" fmla="*/ 35 w 74"/>
                <a:gd name="T13" fmla="*/ 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97">
                  <a:moveTo>
                    <a:pt x="35" y="3"/>
                  </a:moveTo>
                  <a:cubicBezTo>
                    <a:pt x="0" y="79"/>
                    <a:pt x="0" y="79"/>
                    <a:pt x="0" y="79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7" y="88"/>
                    <a:pt x="53" y="23"/>
                    <a:pt x="64" y="12"/>
                  </a:cubicBezTo>
                  <a:cubicBezTo>
                    <a:pt x="74" y="0"/>
                    <a:pt x="53" y="0"/>
                    <a:pt x="53" y="0"/>
                  </a:cubicBezTo>
                  <a:lnTo>
                    <a:pt x="35" y="3"/>
                  </a:lnTo>
                  <a:close/>
                </a:path>
              </a:pathLst>
            </a:custGeom>
            <a:solidFill>
              <a:srgbClr val="58545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64" name="Gruppieren 1063">
              <a:extLst>
                <a:ext uri="{FF2B5EF4-FFF2-40B4-BE49-F238E27FC236}">
                  <a16:creationId xmlns:a16="http://schemas.microsoft.com/office/drawing/2014/main" id="{7C0F6D49-EFA7-1BE9-01CA-E707634E0D39}"/>
                </a:ext>
              </a:extLst>
            </p:cNvPr>
            <p:cNvGrpSpPr/>
            <p:nvPr/>
          </p:nvGrpSpPr>
          <p:grpSpPr>
            <a:xfrm rot="18117146">
              <a:off x="7712554" y="2168211"/>
              <a:ext cx="862300" cy="870968"/>
              <a:chOff x="9078847" y="28749"/>
              <a:chExt cx="862300" cy="870968"/>
            </a:xfrm>
          </p:grpSpPr>
          <p:sp>
            <p:nvSpPr>
              <p:cNvPr id="1065" name="Freeform 50">
                <a:extLst>
                  <a:ext uri="{FF2B5EF4-FFF2-40B4-BE49-F238E27FC236}">
                    <a16:creationId xmlns:a16="http://schemas.microsoft.com/office/drawing/2014/main" id="{D6DBCE87-3784-0342-97FB-9036DFF15667}"/>
                  </a:ext>
                </a:extLst>
              </p:cNvPr>
              <p:cNvSpPr>
                <a:spLocks/>
              </p:cNvSpPr>
              <p:nvPr/>
            </p:nvSpPr>
            <p:spPr bwMode="auto">
              <a:xfrm rot="1172829">
                <a:off x="9078847" y="571821"/>
                <a:ext cx="253539" cy="327896"/>
              </a:xfrm>
              <a:custGeom>
                <a:avLst/>
                <a:gdLst>
                  <a:gd name="T0" fmla="*/ 35 w 74"/>
                  <a:gd name="T1" fmla="*/ 3 h 97"/>
                  <a:gd name="T2" fmla="*/ 0 w 74"/>
                  <a:gd name="T3" fmla="*/ 79 h 97"/>
                  <a:gd name="T4" fmla="*/ 13 w 74"/>
                  <a:gd name="T5" fmla="*/ 97 h 97"/>
                  <a:gd name="T6" fmla="*/ 27 w 74"/>
                  <a:gd name="T7" fmla="*/ 88 h 97"/>
                  <a:gd name="T8" fmla="*/ 64 w 74"/>
                  <a:gd name="T9" fmla="*/ 12 h 97"/>
                  <a:gd name="T10" fmla="*/ 53 w 74"/>
                  <a:gd name="T11" fmla="*/ 0 h 97"/>
                  <a:gd name="T12" fmla="*/ 35 w 74"/>
                  <a:gd name="T13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" h="97">
                    <a:moveTo>
                      <a:pt x="35" y="3"/>
                    </a:moveTo>
                    <a:cubicBezTo>
                      <a:pt x="0" y="79"/>
                      <a:pt x="0" y="79"/>
                      <a:pt x="0" y="79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27" y="88"/>
                      <a:pt x="27" y="88"/>
                      <a:pt x="27" y="88"/>
                    </a:cubicBezTo>
                    <a:cubicBezTo>
                      <a:pt x="27" y="88"/>
                      <a:pt x="53" y="23"/>
                      <a:pt x="64" y="12"/>
                    </a:cubicBezTo>
                    <a:cubicBezTo>
                      <a:pt x="74" y="0"/>
                      <a:pt x="53" y="0"/>
                      <a:pt x="53" y="0"/>
                    </a:cubicBezTo>
                    <a:lnTo>
                      <a:pt x="35" y="3"/>
                    </a:lnTo>
                    <a:close/>
                  </a:path>
                </a:pathLst>
              </a:custGeom>
              <a:solidFill>
                <a:srgbClr val="585450"/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6" name="Freeform 18">
                <a:extLst>
                  <a:ext uri="{FF2B5EF4-FFF2-40B4-BE49-F238E27FC236}">
                    <a16:creationId xmlns:a16="http://schemas.microsoft.com/office/drawing/2014/main" id="{BAAA13D0-C5F6-8646-A19A-429DA58DBC83}"/>
                  </a:ext>
                </a:extLst>
              </p:cNvPr>
              <p:cNvSpPr>
                <a:spLocks/>
              </p:cNvSpPr>
              <p:nvPr/>
            </p:nvSpPr>
            <p:spPr bwMode="auto">
              <a:xfrm rot="346894">
                <a:off x="9193569" y="28749"/>
                <a:ext cx="747578" cy="732776"/>
              </a:xfrm>
              <a:custGeom>
                <a:avLst/>
                <a:gdLst>
                  <a:gd name="T0" fmla="*/ 109 w 218"/>
                  <a:gd name="T1" fmla="*/ 217 h 217"/>
                  <a:gd name="T2" fmla="*/ 1 w 218"/>
                  <a:gd name="T3" fmla="*/ 108 h 217"/>
                  <a:gd name="T4" fmla="*/ 109 w 218"/>
                  <a:gd name="T5" fmla="*/ 0 h 217"/>
                  <a:gd name="T6" fmla="*/ 110 w 218"/>
                  <a:gd name="T7" fmla="*/ 0 h 217"/>
                  <a:gd name="T8" fmla="*/ 187 w 218"/>
                  <a:gd name="T9" fmla="*/ 32 h 217"/>
                  <a:gd name="T10" fmla="*/ 218 w 218"/>
                  <a:gd name="T11" fmla="*/ 109 h 217"/>
                  <a:gd name="T12" fmla="*/ 109 w 218"/>
                  <a:gd name="T13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17">
                    <a:moveTo>
                      <a:pt x="109" y="217"/>
                    </a:moveTo>
                    <a:cubicBezTo>
                      <a:pt x="49" y="217"/>
                      <a:pt x="0" y="168"/>
                      <a:pt x="1" y="108"/>
                    </a:cubicBezTo>
                    <a:cubicBezTo>
                      <a:pt x="1" y="48"/>
                      <a:pt x="50" y="0"/>
                      <a:pt x="10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39" y="0"/>
                      <a:pt x="166" y="11"/>
                      <a:pt x="187" y="32"/>
                    </a:cubicBezTo>
                    <a:cubicBezTo>
                      <a:pt x="207" y="52"/>
                      <a:pt x="218" y="80"/>
                      <a:pt x="218" y="109"/>
                    </a:cubicBezTo>
                    <a:cubicBezTo>
                      <a:pt x="218" y="168"/>
                      <a:pt x="169" y="217"/>
                      <a:pt x="109" y="21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7" name="Freeform 19">
                <a:extLst>
                  <a:ext uri="{FF2B5EF4-FFF2-40B4-BE49-F238E27FC236}">
                    <a16:creationId xmlns:a16="http://schemas.microsoft.com/office/drawing/2014/main" id="{4CEC7F69-2C50-6E32-CE7E-7F9172F043DD}"/>
                  </a:ext>
                </a:extLst>
              </p:cNvPr>
              <p:cNvSpPr>
                <a:spLocks/>
              </p:cNvSpPr>
              <p:nvPr/>
            </p:nvSpPr>
            <p:spPr bwMode="auto">
              <a:xfrm rot="3482854">
                <a:off x="9270355" y="105019"/>
                <a:ext cx="594006" cy="580234"/>
              </a:xfrm>
              <a:custGeom>
                <a:avLst/>
                <a:gdLst>
                  <a:gd name="T0" fmla="*/ 172 w 173"/>
                  <a:gd name="T1" fmla="*/ 87 h 172"/>
                  <a:gd name="T2" fmla="*/ 86 w 173"/>
                  <a:gd name="T3" fmla="*/ 172 h 172"/>
                  <a:gd name="T4" fmla="*/ 0 w 173"/>
                  <a:gd name="T5" fmla="*/ 86 h 172"/>
                  <a:gd name="T6" fmla="*/ 87 w 173"/>
                  <a:gd name="T7" fmla="*/ 0 h 172"/>
                  <a:gd name="T8" fmla="*/ 172 w 173"/>
                  <a:gd name="T9" fmla="*/ 87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2">
                    <a:moveTo>
                      <a:pt x="172" y="87"/>
                    </a:moveTo>
                    <a:cubicBezTo>
                      <a:pt x="172" y="134"/>
                      <a:pt x="133" y="172"/>
                      <a:pt x="86" y="172"/>
                    </a:cubicBezTo>
                    <a:cubicBezTo>
                      <a:pt x="38" y="172"/>
                      <a:pt x="0" y="133"/>
                      <a:pt x="0" y="86"/>
                    </a:cubicBezTo>
                    <a:cubicBezTo>
                      <a:pt x="1" y="38"/>
                      <a:pt x="39" y="0"/>
                      <a:pt x="87" y="0"/>
                    </a:cubicBezTo>
                    <a:cubicBezTo>
                      <a:pt x="134" y="1"/>
                      <a:pt x="173" y="39"/>
                      <a:pt x="172" y="87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15875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12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Dual</a:t>
                </a:r>
              </a:p>
            </p:txBody>
          </p:sp>
        </p:grpSp>
      </p:grpSp>
      <p:grpSp>
        <p:nvGrpSpPr>
          <p:cNvPr id="1039" name="Gruppieren 1038">
            <a:extLst>
              <a:ext uri="{FF2B5EF4-FFF2-40B4-BE49-F238E27FC236}">
                <a16:creationId xmlns:a16="http://schemas.microsoft.com/office/drawing/2014/main" id="{9D7B328D-27C4-4389-D8A5-38BBAB0A731C}"/>
              </a:ext>
            </a:extLst>
          </p:cNvPr>
          <p:cNvGrpSpPr/>
          <p:nvPr/>
        </p:nvGrpSpPr>
        <p:grpSpPr>
          <a:xfrm>
            <a:off x="7745133" y="3066842"/>
            <a:ext cx="1112140" cy="1132039"/>
            <a:chOff x="8183283" y="3035092"/>
            <a:chExt cx="1112140" cy="1132039"/>
          </a:xfrm>
        </p:grpSpPr>
        <p:sp>
          <p:nvSpPr>
            <p:cNvPr id="770" name="Oval 16">
              <a:extLst>
                <a:ext uri="{FF2B5EF4-FFF2-40B4-BE49-F238E27FC236}">
                  <a16:creationId xmlns:a16="http://schemas.microsoft.com/office/drawing/2014/main" id="{9241F1F5-7727-E121-A8FD-3B3064BE6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3283" y="3035092"/>
              <a:ext cx="1112140" cy="1132039"/>
            </a:xfrm>
            <a:prstGeom prst="ellipse">
              <a:avLst/>
            </a:prstGeom>
            <a:solidFill>
              <a:schemeClr val="accent6"/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1" name="Oval 17">
              <a:extLst>
                <a:ext uri="{FF2B5EF4-FFF2-40B4-BE49-F238E27FC236}">
                  <a16:creationId xmlns:a16="http://schemas.microsoft.com/office/drawing/2014/main" id="{C513687E-F1E9-4630-DE49-6191BC644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15519" y="3170314"/>
              <a:ext cx="847668" cy="86159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Stu-</a:t>
              </a:r>
              <a:r>
                <a:rPr lang="en-US" sz="16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dium</a:t>
              </a:r>
              <a:endPara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8" name="Gruppieren 1037">
            <a:extLst>
              <a:ext uri="{FF2B5EF4-FFF2-40B4-BE49-F238E27FC236}">
                <a16:creationId xmlns:a16="http://schemas.microsoft.com/office/drawing/2014/main" id="{685D0973-8478-3536-42B0-30CB50F32B29}"/>
              </a:ext>
            </a:extLst>
          </p:cNvPr>
          <p:cNvGrpSpPr/>
          <p:nvPr/>
        </p:nvGrpSpPr>
        <p:grpSpPr>
          <a:xfrm>
            <a:off x="6361984" y="2487647"/>
            <a:ext cx="1221127" cy="1242976"/>
            <a:chOff x="6800134" y="2455897"/>
            <a:chExt cx="1221127" cy="1242976"/>
          </a:xfrm>
        </p:grpSpPr>
        <p:sp>
          <p:nvSpPr>
            <p:cNvPr id="768" name="Oval 16">
              <a:extLst>
                <a:ext uri="{FF2B5EF4-FFF2-40B4-BE49-F238E27FC236}">
                  <a16:creationId xmlns:a16="http://schemas.microsoft.com/office/drawing/2014/main" id="{C992FBF4-F35B-6772-D4CF-346BB274C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0134" y="2455897"/>
              <a:ext cx="1221127" cy="1242976"/>
            </a:xfrm>
            <a:prstGeom prst="ellipse">
              <a:avLst/>
            </a:prstGeom>
            <a:solidFill>
              <a:schemeClr val="accent6"/>
            </a:solidFill>
            <a:ln w="15875" cap="flat">
              <a:noFill/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9" name="Oval 17">
              <a:extLst>
                <a:ext uri="{FF2B5EF4-FFF2-40B4-BE49-F238E27FC236}">
                  <a16:creationId xmlns:a16="http://schemas.microsoft.com/office/drawing/2014/main" id="{6A30D50F-7A02-ECA7-F150-DC10F893B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5329" y="2604369"/>
              <a:ext cx="930737" cy="94603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587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6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Duales</a:t>
              </a:r>
              <a:b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Studium</a:t>
              </a:r>
              <a:endPara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08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8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1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6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8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1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3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6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85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1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35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6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85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1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35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6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85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1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35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6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85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1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35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6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885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91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935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2" grpId="0" animBg="1"/>
      <p:bldP spid="1071" grpId="0" animBg="1"/>
      <p:bldP spid="1070" grpId="0" animBg="1"/>
      <p:bldP spid="1069" grpId="0" animBg="1"/>
      <p:bldP spid="10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ACC3FE2-9718-B9A2-AC95-F3DC70ED79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296" y="184278"/>
            <a:ext cx="11536672" cy="704722"/>
          </a:xfrm>
        </p:spPr>
        <p:txBody>
          <a:bodyPr/>
          <a:lstStyle/>
          <a:p>
            <a:r>
              <a:rPr lang="de-DE" sz="3600" dirty="0"/>
              <a:t>Die Praktika</a:t>
            </a:r>
          </a:p>
        </p:txBody>
      </p: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F9B6568E-248B-B3E5-18D3-436B31C871F3}"/>
              </a:ext>
            </a:extLst>
          </p:cNvPr>
          <p:cNvGrpSpPr/>
          <p:nvPr/>
        </p:nvGrpSpPr>
        <p:grpSpPr>
          <a:xfrm>
            <a:off x="8174851" y="2975467"/>
            <a:ext cx="3463360" cy="1704025"/>
            <a:chOff x="8384401" y="3000248"/>
            <a:chExt cx="3454709" cy="1634794"/>
          </a:xfrm>
        </p:grpSpPr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6DE6EBBE-71C7-40D5-B6A0-A841B2ED4581}"/>
                </a:ext>
              </a:extLst>
            </p:cNvPr>
            <p:cNvSpPr/>
            <p:nvPr/>
          </p:nvSpPr>
          <p:spPr>
            <a:xfrm>
              <a:off x="10097185" y="3160087"/>
              <a:ext cx="1741925" cy="126031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Integrative Kindertages-stätten</a:t>
              </a:r>
            </a:p>
          </p:txBody>
        </p: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7D0CFBFF-B6DB-7893-522C-2E40D70F6F24}"/>
                </a:ext>
              </a:extLst>
            </p:cNvPr>
            <p:cNvGrpSpPr/>
            <p:nvPr/>
          </p:nvGrpSpPr>
          <p:grpSpPr>
            <a:xfrm>
              <a:off x="8384401" y="3000248"/>
              <a:ext cx="1384680" cy="1634794"/>
              <a:chOff x="6854051" y="3146298"/>
              <a:chExt cx="1384680" cy="1634794"/>
            </a:xfrm>
          </p:grpSpPr>
          <p:sp>
            <p:nvSpPr>
              <p:cNvPr id="41" name="Freihandform 19">
                <a:extLst>
                  <a:ext uri="{FF2B5EF4-FFF2-40B4-BE49-F238E27FC236}">
                    <a16:creationId xmlns:a16="http://schemas.microsoft.com/office/drawing/2014/main" id="{E5C36128-D8D5-20CE-D2B0-7DBC3384BFB1}"/>
                  </a:ext>
                </a:extLst>
              </p:cNvPr>
              <p:cNvSpPr/>
              <p:nvPr/>
            </p:nvSpPr>
            <p:spPr>
              <a:xfrm rot="21000000">
                <a:off x="6854051" y="3676040"/>
                <a:ext cx="393475" cy="13276"/>
              </a:xfrm>
              <a:custGeom>
                <a:avLst/>
                <a:gdLst>
                  <a:gd name="connsiteX0" fmla="*/ 0 w 404606"/>
                  <a:gd name="connsiteY0" fmla="*/ 7085 h 14170"/>
                  <a:gd name="connsiteX1" fmla="*/ 404606 w 404606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4606" h="14170">
                    <a:moveTo>
                      <a:pt x="0" y="7085"/>
                    </a:moveTo>
                    <a:lnTo>
                      <a:pt x="404606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4887" tIns="-3030" rIns="204888" bIns="-3031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ihandform 20">
                <a:extLst>
                  <a:ext uri="{FF2B5EF4-FFF2-40B4-BE49-F238E27FC236}">
                    <a16:creationId xmlns:a16="http://schemas.microsoft.com/office/drawing/2014/main" id="{9886DEC7-8925-7976-16AC-3170BBAA00D0}"/>
                  </a:ext>
                </a:extLst>
              </p:cNvPr>
              <p:cNvSpPr/>
              <p:nvPr/>
            </p:nvSpPr>
            <p:spPr>
              <a:xfrm>
                <a:off x="7234485" y="3146298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Lebens-hilfe</a:t>
                </a:r>
              </a:p>
            </p:txBody>
          </p:sp>
          <p:sp>
            <p:nvSpPr>
              <p:cNvPr id="43" name="Freihandform 21">
                <a:extLst>
                  <a:ext uri="{FF2B5EF4-FFF2-40B4-BE49-F238E27FC236}">
                    <a16:creationId xmlns:a16="http://schemas.microsoft.com/office/drawing/2014/main" id="{4E590001-2B94-DBD3-F032-A900F2625A05}"/>
                  </a:ext>
                </a:extLst>
              </p:cNvPr>
              <p:cNvSpPr/>
              <p:nvPr/>
            </p:nvSpPr>
            <p:spPr>
              <a:xfrm rot="600000">
                <a:off x="6854051" y="4238073"/>
                <a:ext cx="393475" cy="13276"/>
              </a:xfrm>
              <a:custGeom>
                <a:avLst/>
                <a:gdLst>
                  <a:gd name="connsiteX0" fmla="*/ 0 w 404606"/>
                  <a:gd name="connsiteY0" fmla="*/ 7085 h 14170"/>
                  <a:gd name="connsiteX1" fmla="*/ 404606 w 404606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4606" h="14170">
                    <a:moveTo>
                      <a:pt x="0" y="7085"/>
                    </a:moveTo>
                    <a:lnTo>
                      <a:pt x="404606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4888" tIns="-3030" rIns="204887" bIns="-3031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ihandform 22">
                <a:extLst>
                  <a:ext uri="{FF2B5EF4-FFF2-40B4-BE49-F238E27FC236}">
                    <a16:creationId xmlns:a16="http://schemas.microsoft.com/office/drawing/2014/main" id="{727F8333-E2DD-BDB1-E99E-391482E6BD3A}"/>
                  </a:ext>
                </a:extLst>
              </p:cNvPr>
              <p:cNvSpPr/>
              <p:nvPr/>
            </p:nvSpPr>
            <p:spPr>
              <a:xfrm>
                <a:off x="7234485" y="3941342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214" tIns="138243" rIns="158214" bIns="138243" numCol="1" spcCol="1270" anchor="ctr" anchorCtr="0">
                <a:noAutofit/>
              </a:bodyPr>
              <a:lstStyle/>
              <a:p>
                <a:pPr lvl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1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Kita Farbenfroh</a:t>
                </a:r>
              </a:p>
            </p:txBody>
          </p:sp>
        </p:grpSp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E819AB05-97E7-93E8-B3E2-F15F9972075D}"/>
              </a:ext>
            </a:extLst>
          </p:cNvPr>
          <p:cNvGrpSpPr/>
          <p:nvPr/>
        </p:nvGrpSpPr>
        <p:grpSpPr>
          <a:xfrm>
            <a:off x="2121721" y="1037308"/>
            <a:ext cx="5110529" cy="2847140"/>
            <a:chOff x="2331271" y="1108532"/>
            <a:chExt cx="5097763" cy="2731466"/>
          </a:xfrm>
        </p:grpSpPr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AD32ED59-2773-4C4A-5244-F52EE31ED490}"/>
                </a:ext>
              </a:extLst>
            </p:cNvPr>
            <p:cNvGrpSpPr/>
            <p:nvPr/>
          </p:nvGrpSpPr>
          <p:grpSpPr>
            <a:xfrm>
              <a:off x="4084742" y="1108532"/>
              <a:ext cx="3344292" cy="2731466"/>
              <a:chOff x="2554392" y="1254582"/>
              <a:chExt cx="3344292" cy="2731466"/>
            </a:xfrm>
          </p:grpSpPr>
          <p:sp>
            <p:nvSpPr>
              <p:cNvPr id="23" name="Freihandform 11">
                <a:extLst>
                  <a:ext uri="{FF2B5EF4-FFF2-40B4-BE49-F238E27FC236}">
                    <a16:creationId xmlns:a16="http://schemas.microsoft.com/office/drawing/2014/main" id="{2EC2F220-FAA6-1D9E-2F37-598E73FD9100}"/>
                  </a:ext>
                </a:extLst>
              </p:cNvPr>
              <p:cNvSpPr/>
              <p:nvPr/>
            </p:nvSpPr>
            <p:spPr>
              <a:xfrm rot="16200000">
                <a:off x="5026524" y="2457479"/>
                <a:ext cx="740076" cy="13780"/>
              </a:xfrm>
              <a:custGeom>
                <a:avLst/>
                <a:gdLst>
                  <a:gd name="connsiteX0" fmla="*/ 0 w 789903"/>
                  <a:gd name="connsiteY0" fmla="*/ 7085 h 14170"/>
                  <a:gd name="connsiteX1" fmla="*/ 789903 w 789903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89903" h="14170">
                    <a:moveTo>
                      <a:pt x="0" y="7085"/>
                    </a:moveTo>
                    <a:lnTo>
                      <a:pt x="789903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87904" tIns="-12662" rIns="387904" bIns="-12663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ihandform 12">
                <a:extLst>
                  <a:ext uri="{FF2B5EF4-FFF2-40B4-BE49-F238E27FC236}">
                    <a16:creationId xmlns:a16="http://schemas.microsoft.com/office/drawing/2014/main" id="{78C07066-2351-19F1-D8A2-3C520CB4C522}"/>
                  </a:ext>
                </a:extLst>
              </p:cNvPr>
              <p:cNvSpPr/>
              <p:nvPr/>
            </p:nvSpPr>
            <p:spPr>
              <a:xfrm>
                <a:off x="4894438" y="1254582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Diakonie</a:t>
                </a:r>
                <a:endPara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ihandform 45">
                <a:extLst>
                  <a:ext uri="{FF2B5EF4-FFF2-40B4-BE49-F238E27FC236}">
                    <a16:creationId xmlns:a16="http://schemas.microsoft.com/office/drawing/2014/main" id="{DBD7580F-63C6-65C4-ACE5-99C7F5A7970F}"/>
                  </a:ext>
                </a:extLst>
              </p:cNvPr>
              <p:cNvSpPr/>
              <p:nvPr/>
            </p:nvSpPr>
            <p:spPr>
              <a:xfrm rot="4200000">
                <a:off x="4506985" y="2538377"/>
                <a:ext cx="707423" cy="13780"/>
              </a:xfrm>
              <a:custGeom>
                <a:avLst/>
                <a:gdLst>
                  <a:gd name="connsiteX0" fmla="*/ 0 w 755052"/>
                  <a:gd name="connsiteY0" fmla="*/ 7085 h 14170"/>
                  <a:gd name="connsiteX1" fmla="*/ 755052 w 755052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5052" h="14170">
                    <a:moveTo>
                      <a:pt x="755052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71349" tIns="-11792" rIns="371350" bIns="-11791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ihandform 46">
                <a:extLst>
                  <a:ext uri="{FF2B5EF4-FFF2-40B4-BE49-F238E27FC236}">
                    <a16:creationId xmlns:a16="http://schemas.microsoft.com/office/drawing/2014/main" id="{BA1CFB5D-E5F8-5B23-1688-E21FDBBC5954}"/>
                  </a:ext>
                </a:extLst>
              </p:cNvPr>
              <p:cNvSpPr/>
              <p:nvPr/>
            </p:nvSpPr>
            <p:spPr>
              <a:xfrm>
                <a:off x="4081749" y="1392639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Heilig-Geist-Hospital</a:t>
                </a:r>
              </a:p>
            </p:txBody>
          </p:sp>
          <p:sp>
            <p:nvSpPr>
              <p:cNvPr id="27" name="Freihandform 44">
                <a:extLst>
                  <a:ext uri="{FF2B5EF4-FFF2-40B4-BE49-F238E27FC236}">
                    <a16:creationId xmlns:a16="http://schemas.microsoft.com/office/drawing/2014/main" id="{CA1E3047-0D38-96B7-436A-A0EE33580111}"/>
                  </a:ext>
                </a:extLst>
              </p:cNvPr>
              <p:cNvSpPr/>
              <p:nvPr/>
            </p:nvSpPr>
            <p:spPr>
              <a:xfrm>
                <a:off x="3367082" y="1790161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Viktoria-stift</a:t>
                </a:r>
              </a:p>
            </p:txBody>
          </p:sp>
          <p:sp>
            <p:nvSpPr>
              <p:cNvPr id="28" name="Freihandform 39">
                <a:extLst>
                  <a:ext uri="{FF2B5EF4-FFF2-40B4-BE49-F238E27FC236}">
                    <a16:creationId xmlns:a16="http://schemas.microsoft.com/office/drawing/2014/main" id="{A1D46E99-C2CB-B2FC-1E84-06727756B62E}"/>
                  </a:ext>
                </a:extLst>
              </p:cNvPr>
              <p:cNvSpPr/>
              <p:nvPr/>
            </p:nvSpPr>
            <p:spPr>
              <a:xfrm rot="600000">
                <a:off x="3545598" y="3676039"/>
                <a:ext cx="393476" cy="13277"/>
              </a:xfrm>
              <a:custGeom>
                <a:avLst/>
                <a:gdLst>
                  <a:gd name="connsiteX0" fmla="*/ 0 w 404606"/>
                  <a:gd name="connsiteY0" fmla="*/ 7085 h 14170"/>
                  <a:gd name="connsiteX1" fmla="*/ 404606 w 404606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4606" h="14170">
                    <a:moveTo>
                      <a:pt x="404606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4887" tIns="-3029" rIns="204889" bIns="-3031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ihandform 40">
                <a:extLst>
                  <a:ext uri="{FF2B5EF4-FFF2-40B4-BE49-F238E27FC236}">
                    <a16:creationId xmlns:a16="http://schemas.microsoft.com/office/drawing/2014/main" id="{290A9CF3-808B-950A-8234-11BD91DA0976}"/>
                  </a:ext>
                </a:extLst>
              </p:cNvPr>
              <p:cNvSpPr/>
              <p:nvPr/>
            </p:nvSpPr>
            <p:spPr>
              <a:xfrm>
                <a:off x="2554392" y="3146298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Acura-Klinik</a:t>
                </a:r>
              </a:p>
            </p:txBody>
          </p:sp>
          <p:sp>
            <p:nvSpPr>
              <p:cNvPr id="30" name="Freihandform 43">
                <a:extLst>
                  <a:ext uri="{FF2B5EF4-FFF2-40B4-BE49-F238E27FC236}">
                    <a16:creationId xmlns:a16="http://schemas.microsoft.com/office/drawing/2014/main" id="{BBA43CA8-CB38-BA0E-3E86-CCC4DA36354A}"/>
                  </a:ext>
                </a:extLst>
              </p:cNvPr>
              <p:cNvSpPr/>
              <p:nvPr/>
            </p:nvSpPr>
            <p:spPr>
              <a:xfrm rot="3000000">
                <a:off x="4062618" y="2777769"/>
                <a:ext cx="614114" cy="13781"/>
              </a:xfrm>
              <a:custGeom>
                <a:avLst/>
                <a:gdLst>
                  <a:gd name="connsiteX0" fmla="*/ 0 w 655461"/>
                  <a:gd name="connsiteY0" fmla="*/ 7085 h 14170"/>
                  <a:gd name="connsiteX1" fmla="*/ 655461 w 655461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461" h="14170">
                    <a:moveTo>
                      <a:pt x="655461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24044" tIns="-9302" rIns="324043" bIns="-9301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ihandform 41">
                <a:extLst>
                  <a:ext uri="{FF2B5EF4-FFF2-40B4-BE49-F238E27FC236}">
                    <a16:creationId xmlns:a16="http://schemas.microsoft.com/office/drawing/2014/main" id="{80CB9AED-ABC7-7AD2-43B0-D23C3CF24803}"/>
                  </a:ext>
                </a:extLst>
              </p:cNvPr>
              <p:cNvSpPr/>
              <p:nvPr/>
            </p:nvSpPr>
            <p:spPr>
              <a:xfrm rot="1800000">
                <a:off x="3723201" y="3165916"/>
                <a:ext cx="502091" cy="13277"/>
              </a:xfrm>
              <a:custGeom>
                <a:avLst/>
                <a:gdLst>
                  <a:gd name="connsiteX0" fmla="*/ 0 w 516294"/>
                  <a:gd name="connsiteY0" fmla="*/ 7085 h 14170"/>
                  <a:gd name="connsiteX1" fmla="*/ 516294 w 516294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6294" h="14170">
                    <a:moveTo>
                      <a:pt x="516294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57940" tIns="-5822" rIns="257940" bIns="-582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ihandform 42">
                <a:extLst>
                  <a:ext uri="{FF2B5EF4-FFF2-40B4-BE49-F238E27FC236}">
                    <a16:creationId xmlns:a16="http://schemas.microsoft.com/office/drawing/2014/main" id="{7C8E6D72-4816-003D-8E62-1EA070807C57}"/>
                  </a:ext>
                </a:extLst>
              </p:cNvPr>
              <p:cNvSpPr/>
              <p:nvPr/>
            </p:nvSpPr>
            <p:spPr>
              <a:xfrm>
                <a:off x="2836636" y="2399201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Drei Burgen Klinik</a:t>
                </a:r>
              </a:p>
            </p:txBody>
          </p:sp>
        </p:grpSp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E2E3926B-1948-757C-E92D-DC6EB0FCEE25}"/>
                </a:ext>
              </a:extLst>
            </p:cNvPr>
            <p:cNvSpPr/>
            <p:nvPr/>
          </p:nvSpPr>
          <p:spPr>
            <a:xfrm>
              <a:off x="2331271" y="1644111"/>
              <a:ext cx="1741925" cy="1260321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Kranken-häuser</a:t>
              </a:r>
              <a:br>
                <a:rPr lang="de-DE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Rehakliniken</a:t>
              </a:r>
            </a:p>
          </p:txBody>
        </p:sp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C9586649-4620-1216-0950-75819FB231DF}"/>
              </a:ext>
            </a:extLst>
          </p:cNvPr>
          <p:cNvGrpSpPr/>
          <p:nvPr/>
        </p:nvGrpSpPr>
        <p:grpSpPr>
          <a:xfrm>
            <a:off x="2333773" y="3729914"/>
            <a:ext cx="4083222" cy="2703237"/>
            <a:chOff x="2543323" y="3795292"/>
            <a:chExt cx="4073022" cy="2593409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6F0BA5E1-4D8B-DC2A-53FD-F94BAD7E3E4D}"/>
                </a:ext>
              </a:extLst>
            </p:cNvPr>
            <p:cNvGrpSpPr/>
            <p:nvPr/>
          </p:nvGrpSpPr>
          <p:grpSpPr>
            <a:xfrm>
              <a:off x="4084742" y="3795292"/>
              <a:ext cx="2531603" cy="2593409"/>
              <a:chOff x="2554392" y="3941342"/>
              <a:chExt cx="2531603" cy="2593409"/>
            </a:xfrm>
          </p:grpSpPr>
          <p:sp>
            <p:nvSpPr>
              <p:cNvPr id="15" name="Freihandform 31">
                <a:extLst>
                  <a:ext uri="{FF2B5EF4-FFF2-40B4-BE49-F238E27FC236}">
                    <a16:creationId xmlns:a16="http://schemas.microsoft.com/office/drawing/2014/main" id="{8370CB0F-6C58-0734-C5F2-0C152559B5F8}"/>
                  </a:ext>
                </a:extLst>
              </p:cNvPr>
              <p:cNvSpPr/>
              <p:nvPr/>
            </p:nvSpPr>
            <p:spPr>
              <a:xfrm rot="17400000">
                <a:off x="4506985" y="5375231"/>
                <a:ext cx="707424" cy="13781"/>
              </a:xfrm>
              <a:custGeom>
                <a:avLst/>
                <a:gdLst>
                  <a:gd name="connsiteX0" fmla="*/ 0 w 755052"/>
                  <a:gd name="connsiteY0" fmla="*/ 7085 h 14170"/>
                  <a:gd name="connsiteX1" fmla="*/ 755052 w 755052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5052" h="14170">
                    <a:moveTo>
                      <a:pt x="755052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71348" tIns="-11791" rIns="371352" bIns="-11791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ihandform 33">
                <a:extLst>
                  <a:ext uri="{FF2B5EF4-FFF2-40B4-BE49-F238E27FC236}">
                    <a16:creationId xmlns:a16="http://schemas.microsoft.com/office/drawing/2014/main" id="{F76AAE56-DDD8-DA93-9E54-F328B4C55862}"/>
                  </a:ext>
                </a:extLst>
              </p:cNvPr>
              <p:cNvSpPr/>
              <p:nvPr/>
            </p:nvSpPr>
            <p:spPr>
              <a:xfrm rot="18600000">
                <a:off x="4062618" y="5135839"/>
                <a:ext cx="614115" cy="13781"/>
              </a:xfrm>
              <a:custGeom>
                <a:avLst/>
                <a:gdLst>
                  <a:gd name="connsiteX0" fmla="*/ 0 w 655461"/>
                  <a:gd name="connsiteY0" fmla="*/ 7085 h 14170"/>
                  <a:gd name="connsiteX1" fmla="*/ 655461 w 655461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461" h="14170">
                    <a:moveTo>
                      <a:pt x="655461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24043" tIns="-9301" rIns="324045" bIns="-930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ihandform 32">
                <a:extLst>
                  <a:ext uri="{FF2B5EF4-FFF2-40B4-BE49-F238E27FC236}">
                    <a16:creationId xmlns:a16="http://schemas.microsoft.com/office/drawing/2014/main" id="{109A9000-568E-5249-F57E-4DCE2B1C0A4B}"/>
                  </a:ext>
                </a:extLst>
              </p:cNvPr>
              <p:cNvSpPr/>
              <p:nvPr/>
            </p:nvSpPr>
            <p:spPr>
              <a:xfrm>
                <a:off x="4081749" y="5695001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Thera</a:t>
                </a:r>
                <a:b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Gens</a:t>
                </a:r>
              </a:p>
            </p:txBody>
          </p:sp>
          <p:sp>
            <p:nvSpPr>
              <p:cNvPr id="18" name="Freihandform 34">
                <a:extLst>
                  <a:ext uri="{FF2B5EF4-FFF2-40B4-BE49-F238E27FC236}">
                    <a16:creationId xmlns:a16="http://schemas.microsoft.com/office/drawing/2014/main" id="{9EBEFA71-2EBA-B6BE-BA94-31EC55CC883A}"/>
                  </a:ext>
                </a:extLst>
              </p:cNvPr>
              <p:cNvSpPr/>
              <p:nvPr/>
            </p:nvSpPr>
            <p:spPr>
              <a:xfrm>
                <a:off x="3367082" y="5297478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Dynamik-raum</a:t>
                </a:r>
              </a:p>
            </p:txBody>
          </p:sp>
          <p:sp>
            <p:nvSpPr>
              <p:cNvPr id="19" name="Freihandform 35">
                <a:extLst>
                  <a:ext uri="{FF2B5EF4-FFF2-40B4-BE49-F238E27FC236}">
                    <a16:creationId xmlns:a16="http://schemas.microsoft.com/office/drawing/2014/main" id="{D2A0F29D-E3B0-211B-D65F-1D28DE190465}"/>
                  </a:ext>
                </a:extLst>
              </p:cNvPr>
              <p:cNvSpPr/>
              <p:nvPr/>
            </p:nvSpPr>
            <p:spPr>
              <a:xfrm rot="19800000">
                <a:off x="3723201" y="4748196"/>
                <a:ext cx="502091" cy="13277"/>
              </a:xfrm>
              <a:custGeom>
                <a:avLst/>
                <a:gdLst>
                  <a:gd name="connsiteX0" fmla="*/ 0 w 516294"/>
                  <a:gd name="connsiteY0" fmla="*/ 7085 h 14170"/>
                  <a:gd name="connsiteX1" fmla="*/ 516294 w 516294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6294" h="14170">
                    <a:moveTo>
                      <a:pt x="516294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57939" tIns="-5822" rIns="257941" bIns="-582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ihandform 36">
                <a:extLst>
                  <a:ext uri="{FF2B5EF4-FFF2-40B4-BE49-F238E27FC236}">
                    <a16:creationId xmlns:a16="http://schemas.microsoft.com/office/drawing/2014/main" id="{2A926559-6C23-FE30-937B-6EBBE1EA77C6}"/>
                  </a:ext>
                </a:extLst>
              </p:cNvPr>
              <p:cNvSpPr/>
              <p:nvPr/>
            </p:nvSpPr>
            <p:spPr>
              <a:xfrm>
                <a:off x="2836636" y="4688439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Reha-Vital</a:t>
                </a:r>
              </a:p>
            </p:txBody>
          </p:sp>
          <p:sp>
            <p:nvSpPr>
              <p:cNvPr id="21" name="Freihandform 37">
                <a:extLst>
                  <a:ext uri="{FF2B5EF4-FFF2-40B4-BE49-F238E27FC236}">
                    <a16:creationId xmlns:a16="http://schemas.microsoft.com/office/drawing/2014/main" id="{A39D0ACC-B044-B4FD-2EC8-EBD6A542F302}"/>
                  </a:ext>
                </a:extLst>
              </p:cNvPr>
              <p:cNvSpPr/>
              <p:nvPr/>
            </p:nvSpPr>
            <p:spPr>
              <a:xfrm rot="21000000">
                <a:off x="3545598" y="4238072"/>
                <a:ext cx="393476" cy="13277"/>
              </a:xfrm>
              <a:custGeom>
                <a:avLst/>
                <a:gdLst>
                  <a:gd name="connsiteX0" fmla="*/ 0 w 404606"/>
                  <a:gd name="connsiteY0" fmla="*/ 7085 h 14170"/>
                  <a:gd name="connsiteX1" fmla="*/ 404606 w 404606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4606" h="14170">
                    <a:moveTo>
                      <a:pt x="404606" y="7085"/>
                    </a:moveTo>
                    <a:lnTo>
                      <a:pt x="0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04886" tIns="-3030" rIns="204890" bIns="-303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ihandform 38">
                <a:extLst>
                  <a:ext uri="{FF2B5EF4-FFF2-40B4-BE49-F238E27FC236}">
                    <a16:creationId xmlns:a16="http://schemas.microsoft.com/office/drawing/2014/main" id="{815B13EA-5C1C-0EC6-8BF9-5FC9CC179A27}"/>
                  </a:ext>
                </a:extLst>
              </p:cNvPr>
              <p:cNvSpPr/>
              <p:nvPr/>
            </p:nvSpPr>
            <p:spPr>
              <a:xfrm>
                <a:off x="2554392" y="3941342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Physio</a:t>
                </a: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am Scharlach-berg</a:t>
                </a:r>
                <a:endPara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Rechteck: abgerundete Ecken 11">
              <a:extLst>
                <a:ext uri="{FF2B5EF4-FFF2-40B4-BE49-F238E27FC236}">
                  <a16:creationId xmlns:a16="http://schemas.microsoft.com/office/drawing/2014/main" id="{FD32BFF2-3E53-FD3D-C801-D35427CD3328}"/>
                </a:ext>
              </a:extLst>
            </p:cNvPr>
            <p:cNvSpPr/>
            <p:nvPr/>
          </p:nvSpPr>
          <p:spPr>
            <a:xfrm>
              <a:off x="2543323" y="5128380"/>
              <a:ext cx="1741925" cy="1260321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Physio- und Ergotherapie</a:t>
              </a:r>
              <a:br>
                <a:rPr lang="de-DE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Logopädie</a:t>
              </a:r>
            </a:p>
          </p:txBody>
        </p:sp>
      </p:grp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80FAD62D-5228-39A5-9AFB-0284BFE5BFCF}"/>
              </a:ext>
            </a:extLst>
          </p:cNvPr>
          <p:cNvGrpSpPr/>
          <p:nvPr/>
        </p:nvGrpSpPr>
        <p:grpSpPr>
          <a:xfrm>
            <a:off x="7027928" y="1212850"/>
            <a:ext cx="4319522" cy="1924501"/>
            <a:chOff x="7237478" y="1246589"/>
            <a:chExt cx="4308732" cy="184631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8C07EC1A-B778-D7BF-5B30-538A3C829CEB}"/>
                </a:ext>
              </a:extLst>
            </p:cNvPr>
            <p:cNvGrpSpPr/>
            <p:nvPr/>
          </p:nvGrpSpPr>
          <p:grpSpPr>
            <a:xfrm>
              <a:off x="7237478" y="1246589"/>
              <a:ext cx="2249359" cy="1846312"/>
              <a:chOff x="5707128" y="1458766"/>
              <a:chExt cx="2249359" cy="184631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45" name="Freihandform 13">
                <a:extLst>
                  <a:ext uri="{FF2B5EF4-FFF2-40B4-BE49-F238E27FC236}">
                    <a16:creationId xmlns:a16="http://schemas.microsoft.com/office/drawing/2014/main" id="{420EBF1E-4CA6-3166-DBEA-49340EB3AC07}"/>
                  </a:ext>
                </a:extLst>
              </p:cNvPr>
              <p:cNvSpPr/>
              <p:nvPr/>
            </p:nvSpPr>
            <p:spPr>
              <a:xfrm rot="17400000">
                <a:off x="5578714" y="2604504"/>
                <a:ext cx="707423" cy="13780"/>
              </a:xfrm>
              <a:custGeom>
                <a:avLst/>
                <a:gdLst>
                  <a:gd name="connsiteX0" fmla="*/ 0 w 755052"/>
                  <a:gd name="connsiteY0" fmla="*/ 7085 h 14170"/>
                  <a:gd name="connsiteX1" fmla="*/ 755052 w 755052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5052" h="14170">
                    <a:moveTo>
                      <a:pt x="0" y="7085"/>
                    </a:moveTo>
                    <a:lnTo>
                      <a:pt x="755052" y="7085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71350" tIns="-11792" rIns="371350" bIns="-1179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ihandform 14">
                <a:extLst>
                  <a:ext uri="{FF2B5EF4-FFF2-40B4-BE49-F238E27FC236}">
                    <a16:creationId xmlns:a16="http://schemas.microsoft.com/office/drawing/2014/main" id="{C7170827-3FF4-8F72-BAB5-881DB3098C43}"/>
                  </a:ext>
                </a:extLst>
              </p:cNvPr>
              <p:cNvSpPr/>
              <p:nvPr/>
            </p:nvSpPr>
            <p:spPr>
              <a:xfrm>
                <a:off x="5707128" y="1458766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Pflege-</a:t>
                </a:r>
                <a:r>
                  <a:rPr lang="de-DE" sz="1200" kern="12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einrich</a:t>
                </a:r>
                <a:r>
                  <a:rPr lang="de-DE" sz="12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de-DE" sz="1200" kern="12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tungen</a:t>
                </a:r>
                <a:endParaRPr lang="de-DE" sz="1200" kern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ihandform 15">
                <a:extLst>
                  <a:ext uri="{FF2B5EF4-FFF2-40B4-BE49-F238E27FC236}">
                    <a16:creationId xmlns:a16="http://schemas.microsoft.com/office/drawing/2014/main" id="{4C8DB1F9-A1D3-26FD-7EC8-E2B17043C6B4}"/>
                  </a:ext>
                </a:extLst>
              </p:cNvPr>
              <p:cNvSpPr/>
              <p:nvPr/>
            </p:nvSpPr>
            <p:spPr>
              <a:xfrm rot="18600000">
                <a:off x="6116391" y="2843896"/>
                <a:ext cx="614114" cy="13780"/>
              </a:xfrm>
              <a:custGeom>
                <a:avLst/>
                <a:gdLst>
                  <a:gd name="connsiteX0" fmla="*/ 0 w 655461"/>
                  <a:gd name="connsiteY0" fmla="*/ 7085 h 14170"/>
                  <a:gd name="connsiteX1" fmla="*/ 655461 w 655461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461" h="14170">
                    <a:moveTo>
                      <a:pt x="0" y="7085"/>
                    </a:moveTo>
                    <a:lnTo>
                      <a:pt x="655461" y="7085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24043" tIns="-9301" rIns="324044" bIns="-9303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ihandform 16">
                <a:extLst>
                  <a:ext uri="{FF2B5EF4-FFF2-40B4-BE49-F238E27FC236}">
                    <a16:creationId xmlns:a16="http://schemas.microsoft.com/office/drawing/2014/main" id="{31A3DD73-CF73-B53D-8046-1789F0E52863}"/>
                  </a:ext>
                </a:extLst>
              </p:cNvPr>
              <p:cNvSpPr/>
              <p:nvPr/>
            </p:nvSpPr>
            <p:spPr>
              <a:xfrm>
                <a:off x="6421795" y="1856288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DRK</a:t>
                </a:r>
              </a:p>
            </p:txBody>
          </p:sp>
          <p:sp>
            <p:nvSpPr>
              <p:cNvPr id="49" name="Freihandform 17">
                <a:extLst>
                  <a:ext uri="{FF2B5EF4-FFF2-40B4-BE49-F238E27FC236}">
                    <a16:creationId xmlns:a16="http://schemas.microsoft.com/office/drawing/2014/main" id="{5C3EBB57-DB22-3571-47AE-3B252FFDFF3C}"/>
                  </a:ext>
                </a:extLst>
              </p:cNvPr>
              <p:cNvSpPr/>
              <p:nvPr/>
            </p:nvSpPr>
            <p:spPr>
              <a:xfrm rot="19800000">
                <a:off x="6567832" y="3232044"/>
                <a:ext cx="502090" cy="13276"/>
              </a:xfrm>
              <a:custGeom>
                <a:avLst/>
                <a:gdLst>
                  <a:gd name="connsiteX0" fmla="*/ 0 w 516294"/>
                  <a:gd name="connsiteY0" fmla="*/ 7085 h 14170"/>
                  <a:gd name="connsiteX1" fmla="*/ 516294 w 516294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6294" h="14170">
                    <a:moveTo>
                      <a:pt x="0" y="7085"/>
                    </a:moveTo>
                    <a:lnTo>
                      <a:pt x="516294" y="7085"/>
                    </a:lnTo>
                  </a:path>
                </a:pathLst>
              </a:custGeom>
              <a:grp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57940" tIns="-5823" rIns="257940" bIns="-582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ihandform 18">
                <a:extLst>
                  <a:ext uri="{FF2B5EF4-FFF2-40B4-BE49-F238E27FC236}">
                    <a16:creationId xmlns:a16="http://schemas.microsoft.com/office/drawing/2014/main" id="{CE757D33-5D7F-01AB-8A4C-341F61345AE7}"/>
                  </a:ext>
                </a:extLst>
              </p:cNvPr>
              <p:cNvSpPr/>
              <p:nvPr/>
            </p:nvSpPr>
            <p:spPr>
              <a:xfrm>
                <a:off x="6952241" y="2465328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Arzt-praxen/</a:t>
                </a:r>
                <a:br>
                  <a:rPr lang="de-DE" sz="12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200" kern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MVZ</a:t>
                </a:r>
              </a:p>
            </p:txBody>
          </p:sp>
        </p:grpSp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A290E39A-D3E4-4219-F2AE-F0ED58866FE1}"/>
                </a:ext>
              </a:extLst>
            </p:cNvPr>
            <p:cNvSpPr/>
            <p:nvPr/>
          </p:nvSpPr>
          <p:spPr>
            <a:xfrm>
              <a:off x="9804285" y="1456179"/>
              <a:ext cx="1741925" cy="1260319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weitere Stellen</a:t>
              </a:r>
              <a:endPara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0883649A-707E-8B34-0B83-5B6BE415E735}"/>
              </a:ext>
            </a:extLst>
          </p:cNvPr>
          <p:cNvGrpSpPr/>
          <p:nvPr/>
        </p:nvGrpSpPr>
        <p:grpSpPr>
          <a:xfrm>
            <a:off x="6215238" y="4502803"/>
            <a:ext cx="4903899" cy="2068406"/>
            <a:chOff x="6424788" y="4542389"/>
            <a:chExt cx="4891649" cy="1984370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43D9F4E9-B495-7820-8E8B-E89CB12CCEC5}"/>
                </a:ext>
              </a:extLst>
            </p:cNvPr>
            <p:cNvGrpSpPr/>
            <p:nvPr/>
          </p:nvGrpSpPr>
          <p:grpSpPr>
            <a:xfrm>
              <a:off x="6424788" y="4542389"/>
              <a:ext cx="3062049" cy="1984370"/>
              <a:chOff x="4894438" y="4688439"/>
              <a:chExt cx="3062049" cy="1984370"/>
            </a:xfrm>
          </p:grpSpPr>
          <p:sp>
            <p:nvSpPr>
              <p:cNvPr id="33" name="Freihandform 23">
                <a:extLst>
                  <a:ext uri="{FF2B5EF4-FFF2-40B4-BE49-F238E27FC236}">
                    <a16:creationId xmlns:a16="http://schemas.microsoft.com/office/drawing/2014/main" id="{9F037A56-D369-17CD-EAE8-3B2B751FF645}"/>
                  </a:ext>
                </a:extLst>
              </p:cNvPr>
              <p:cNvSpPr/>
              <p:nvPr/>
            </p:nvSpPr>
            <p:spPr>
              <a:xfrm rot="1800000">
                <a:off x="6567832" y="4748197"/>
                <a:ext cx="502090" cy="13276"/>
              </a:xfrm>
              <a:custGeom>
                <a:avLst/>
                <a:gdLst>
                  <a:gd name="connsiteX0" fmla="*/ 0 w 516294"/>
                  <a:gd name="connsiteY0" fmla="*/ 7085 h 14170"/>
                  <a:gd name="connsiteX1" fmla="*/ 516294 w 516294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6294" h="14170">
                    <a:moveTo>
                      <a:pt x="0" y="7085"/>
                    </a:moveTo>
                    <a:lnTo>
                      <a:pt x="516294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57939" tIns="-5823" rIns="257940" bIns="-582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ihandform 24">
                <a:extLst>
                  <a:ext uri="{FF2B5EF4-FFF2-40B4-BE49-F238E27FC236}">
                    <a16:creationId xmlns:a16="http://schemas.microsoft.com/office/drawing/2014/main" id="{C3D4E2E6-AE5C-BB40-57C1-D7191607994F}"/>
                  </a:ext>
                </a:extLst>
              </p:cNvPr>
              <p:cNvSpPr/>
              <p:nvPr/>
            </p:nvSpPr>
            <p:spPr>
              <a:xfrm>
                <a:off x="6952241" y="4688439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Merkel-bach</a:t>
                </a:r>
              </a:p>
            </p:txBody>
          </p:sp>
          <p:sp>
            <p:nvSpPr>
              <p:cNvPr id="35" name="Freihandform 25">
                <a:extLst>
                  <a:ext uri="{FF2B5EF4-FFF2-40B4-BE49-F238E27FC236}">
                    <a16:creationId xmlns:a16="http://schemas.microsoft.com/office/drawing/2014/main" id="{1624AFE9-8F57-16FB-FD4E-DE417D18A7D1}"/>
                  </a:ext>
                </a:extLst>
              </p:cNvPr>
              <p:cNvSpPr/>
              <p:nvPr/>
            </p:nvSpPr>
            <p:spPr>
              <a:xfrm rot="3000000">
                <a:off x="6116391" y="5135840"/>
                <a:ext cx="614114" cy="13780"/>
              </a:xfrm>
              <a:custGeom>
                <a:avLst/>
                <a:gdLst>
                  <a:gd name="connsiteX0" fmla="*/ 0 w 655461"/>
                  <a:gd name="connsiteY0" fmla="*/ 7085 h 14170"/>
                  <a:gd name="connsiteX1" fmla="*/ 655461 w 655461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461" h="14170">
                    <a:moveTo>
                      <a:pt x="0" y="7085"/>
                    </a:moveTo>
                    <a:lnTo>
                      <a:pt x="655461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24044" tIns="-9302" rIns="324043" bIns="-930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ihandform 26">
                <a:extLst>
                  <a:ext uri="{FF2B5EF4-FFF2-40B4-BE49-F238E27FC236}">
                    <a16:creationId xmlns:a16="http://schemas.microsoft.com/office/drawing/2014/main" id="{296FDCFD-48E9-18B2-FF49-82A008F13175}"/>
                  </a:ext>
                </a:extLst>
              </p:cNvPr>
              <p:cNvSpPr/>
              <p:nvPr/>
            </p:nvSpPr>
            <p:spPr>
              <a:xfrm>
                <a:off x="6421795" y="5297478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8849" tIns="138878" rIns="158849" bIns="138878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kern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Fit‘n</a:t>
                </a: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Fun</a:t>
                </a:r>
                <a:b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Fitness Pur</a:t>
                </a:r>
              </a:p>
            </p:txBody>
          </p:sp>
          <p:sp>
            <p:nvSpPr>
              <p:cNvPr id="37" name="Freihandform 29">
                <a:extLst>
                  <a:ext uri="{FF2B5EF4-FFF2-40B4-BE49-F238E27FC236}">
                    <a16:creationId xmlns:a16="http://schemas.microsoft.com/office/drawing/2014/main" id="{37A4279F-2B2B-20E1-E7B1-9B86F463CAF1}"/>
                  </a:ext>
                </a:extLst>
              </p:cNvPr>
              <p:cNvSpPr/>
              <p:nvPr/>
            </p:nvSpPr>
            <p:spPr>
              <a:xfrm rot="5400000">
                <a:off x="5026524" y="5456131"/>
                <a:ext cx="740076" cy="13780"/>
              </a:xfrm>
              <a:custGeom>
                <a:avLst/>
                <a:gdLst>
                  <a:gd name="connsiteX0" fmla="*/ 0 w 789903"/>
                  <a:gd name="connsiteY0" fmla="*/ 7085 h 14170"/>
                  <a:gd name="connsiteX1" fmla="*/ 789903 w 789903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89903" h="14170">
                    <a:moveTo>
                      <a:pt x="0" y="7085"/>
                    </a:moveTo>
                    <a:lnTo>
                      <a:pt x="789903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87904" tIns="-12663" rIns="387904" bIns="-1266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ihandform 30">
                <a:extLst>
                  <a:ext uri="{FF2B5EF4-FFF2-40B4-BE49-F238E27FC236}">
                    <a16:creationId xmlns:a16="http://schemas.microsoft.com/office/drawing/2014/main" id="{7AD1D7E3-CE40-27C5-A5B0-EC0F737E2A18}"/>
                  </a:ext>
                </a:extLst>
              </p:cNvPr>
              <p:cNvSpPr/>
              <p:nvPr/>
            </p:nvSpPr>
            <p:spPr>
              <a:xfrm>
                <a:off x="4894438" y="5833059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0119" tIns="140148" rIns="160119" bIns="140148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Body</a:t>
                </a:r>
                <a:br>
                  <a:rPr lang="de-DE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Business</a:t>
                </a:r>
              </a:p>
            </p:txBody>
          </p:sp>
          <p:sp>
            <p:nvSpPr>
              <p:cNvPr id="39" name="Freihandform 27">
                <a:extLst>
                  <a:ext uri="{FF2B5EF4-FFF2-40B4-BE49-F238E27FC236}">
                    <a16:creationId xmlns:a16="http://schemas.microsoft.com/office/drawing/2014/main" id="{CBE4F158-29AC-D726-337A-5078D55856D3}"/>
                  </a:ext>
                </a:extLst>
              </p:cNvPr>
              <p:cNvSpPr/>
              <p:nvPr/>
            </p:nvSpPr>
            <p:spPr>
              <a:xfrm rot="4200000">
                <a:off x="5578714" y="5375232"/>
                <a:ext cx="707423" cy="13780"/>
              </a:xfrm>
              <a:custGeom>
                <a:avLst/>
                <a:gdLst>
                  <a:gd name="connsiteX0" fmla="*/ 0 w 755052"/>
                  <a:gd name="connsiteY0" fmla="*/ 7085 h 14170"/>
                  <a:gd name="connsiteX1" fmla="*/ 755052 w 755052"/>
                  <a:gd name="connsiteY1" fmla="*/ 7085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5052" h="14170">
                    <a:moveTo>
                      <a:pt x="0" y="7085"/>
                    </a:moveTo>
                    <a:lnTo>
                      <a:pt x="755052" y="7085"/>
                    </a:lnTo>
                  </a:path>
                </a:pathLst>
              </a:custGeom>
              <a:noFill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71350" tIns="-11791" rIns="371349" bIns="-11792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de-DE" sz="1200" kern="12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ihandform 28">
                <a:extLst>
                  <a:ext uri="{FF2B5EF4-FFF2-40B4-BE49-F238E27FC236}">
                    <a16:creationId xmlns:a16="http://schemas.microsoft.com/office/drawing/2014/main" id="{747A19CB-F3D6-2D24-8163-1ADD397EF26D}"/>
                  </a:ext>
                </a:extLst>
              </p:cNvPr>
              <p:cNvSpPr/>
              <p:nvPr/>
            </p:nvSpPr>
            <p:spPr>
              <a:xfrm>
                <a:off x="5707128" y="5695001"/>
                <a:ext cx="1004246" cy="839750"/>
              </a:xfrm>
              <a:custGeom>
                <a:avLst/>
                <a:gdLst>
                  <a:gd name="connsiteX0" fmla="*/ 0 w 1032656"/>
                  <a:gd name="connsiteY0" fmla="*/ 448144 h 896288"/>
                  <a:gd name="connsiteX1" fmla="*/ 516328 w 1032656"/>
                  <a:gd name="connsiteY1" fmla="*/ 0 h 896288"/>
                  <a:gd name="connsiteX2" fmla="*/ 1032656 w 1032656"/>
                  <a:gd name="connsiteY2" fmla="*/ 448144 h 896288"/>
                  <a:gd name="connsiteX3" fmla="*/ 516328 w 1032656"/>
                  <a:gd name="connsiteY3" fmla="*/ 896288 h 896288"/>
                  <a:gd name="connsiteX4" fmla="*/ 0 w 1032656"/>
                  <a:gd name="connsiteY4" fmla="*/ 448144 h 89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32656" h="896288">
                    <a:moveTo>
                      <a:pt x="0" y="448144"/>
                    </a:moveTo>
                    <a:cubicBezTo>
                      <a:pt x="0" y="200641"/>
                      <a:pt x="231168" y="0"/>
                      <a:pt x="516328" y="0"/>
                    </a:cubicBezTo>
                    <a:cubicBezTo>
                      <a:pt x="801488" y="0"/>
                      <a:pt x="1032656" y="200641"/>
                      <a:pt x="1032656" y="448144"/>
                    </a:cubicBezTo>
                    <a:cubicBezTo>
                      <a:pt x="1032656" y="695647"/>
                      <a:pt x="801488" y="896288"/>
                      <a:pt x="516328" y="896288"/>
                    </a:cubicBezTo>
                    <a:cubicBezTo>
                      <a:pt x="231168" y="896288"/>
                      <a:pt x="0" y="695647"/>
                      <a:pt x="0" y="448144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prstDash val="solid"/>
                <a:miter lim="800000"/>
              </a:ln>
              <a:effectLst/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0119" tIns="140148" rIns="160119" bIns="140148" numCol="1" spcCol="1270" anchor="ctr" anchorCtr="0">
                <a:noAutofit/>
              </a:bodyPr>
              <a:lstStyle/>
              <a:p>
                <a:pPr marL="0" lvl="0" indent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de-DE" sz="1200" kern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Mrs.</a:t>
                </a:r>
                <a:r>
                  <a:rPr lang="de-DE" sz="1200" kern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1200" kern="12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Sporty</a:t>
                </a:r>
                <a:endPara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D03AF6EA-3F29-D54D-C1B6-6531E1715563}"/>
                </a:ext>
              </a:extLst>
            </p:cNvPr>
            <p:cNvSpPr/>
            <p:nvPr/>
          </p:nvSpPr>
          <p:spPr>
            <a:xfrm>
              <a:off x="9574512" y="5056849"/>
              <a:ext cx="1741925" cy="126031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Fitness-studios</a:t>
              </a:r>
            </a:p>
          </p:txBody>
        </p:sp>
      </p:grpSp>
      <p:sp>
        <p:nvSpPr>
          <p:cNvPr id="11" name="Freihandform 10">
            <a:extLst>
              <a:ext uri="{FF2B5EF4-FFF2-40B4-BE49-F238E27FC236}">
                <a16:creationId xmlns:a16="http://schemas.microsoft.com/office/drawing/2014/main" id="{ECED8AED-1FC5-D80E-EA12-CE614FA4C626}"/>
              </a:ext>
            </a:extLst>
          </p:cNvPr>
          <p:cNvSpPr/>
          <p:nvPr/>
        </p:nvSpPr>
        <p:spPr>
          <a:xfrm>
            <a:off x="5179413" y="2553124"/>
            <a:ext cx="3086522" cy="2512727"/>
          </a:xfrm>
          <a:custGeom>
            <a:avLst/>
            <a:gdLst>
              <a:gd name="connsiteX0" fmla="*/ 0 w 3078812"/>
              <a:gd name="connsiteY0" fmla="*/ 1205320 h 2410639"/>
              <a:gd name="connsiteX1" fmla="*/ 1539406 w 3078812"/>
              <a:gd name="connsiteY1" fmla="*/ 0 h 2410639"/>
              <a:gd name="connsiteX2" fmla="*/ 3078812 w 3078812"/>
              <a:gd name="connsiteY2" fmla="*/ 1205320 h 2410639"/>
              <a:gd name="connsiteX3" fmla="*/ 1539406 w 3078812"/>
              <a:gd name="connsiteY3" fmla="*/ 2410640 h 2410639"/>
              <a:gd name="connsiteX4" fmla="*/ 0 w 3078812"/>
              <a:gd name="connsiteY4" fmla="*/ 1205320 h 2410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8812" h="2410639">
                <a:moveTo>
                  <a:pt x="0" y="1205320"/>
                </a:moveTo>
                <a:cubicBezTo>
                  <a:pt x="0" y="539640"/>
                  <a:pt x="689216" y="0"/>
                  <a:pt x="1539406" y="0"/>
                </a:cubicBezTo>
                <a:cubicBezTo>
                  <a:pt x="2389596" y="0"/>
                  <a:pt x="3078812" y="539640"/>
                  <a:pt x="3078812" y="1205320"/>
                </a:cubicBezTo>
                <a:cubicBezTo>
                  <a:pt x="3078812" y="1871000"/>
                  <a:pt x="2389596" y="2410640"/>
                  <a:pt x="1539406" y="2410640"/>
                </a:cubicBezTo>
                <a:cubicBezTo>
                  <a:pt x="689216" y="2410640"/>
                  <a:pt x="0" y="1871000"/>
                  <a:pt x="0" y="120532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2700000" scaled="1"/>
            <a:tileRect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2312" tIns="364460" rIns="462312" bIns="364460" numCol="1" spcCol="1270" anchor="ctr" anchorCtr="0">
            <a:noAutofit/>
          </a:bodyPr>
          <a:lstStyle/>
          <a:p>
            <a:pPr lvl="0" algn="ctr" defTabSz="8001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b="1" i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Praktikumsbetriebe und –</a:t>
            </a:r>
            <a:r>
              <a:rPr lang="de-DE" b="1" i="1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einrichtungen</a:t>
            </a:r>
            <a:r>
              <a:rPr lang="de-DE" b="1" i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aus dem  Bereich Gesundheit</a:t>
            </a:r>
            <a:endParaRPr lang="de-DE" sz="16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Freeform: Shape 14">
            <a:extLst>
              <a:ext uri="{FF2B5EF4-FFF2-40B4-BE49-F238E27FC236}">
                <a16:creationId xmlns:a16="http://schemas.microsoft.com/office/drawing/2014/main" id="{AAB1299D-D676-B672-B576-61EBBF4AB051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23CCFADC-B6D4-D54E-2278-4FD3FD0C7E48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Grafik 60">
            <a:extLst>
              <a:ext uri="{FF2B5EF4-FFF2-40B4-BE49-F238E27FC236}">
                <a16:creationId xmlns:a16="http://schemas.microsoft.com/office/drawing/2014/main" id="{3F5ADD59-2C0E-F035-500C-B26FCE317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4"/>
          <a:stretch/>
        </p:blipFill>
        <p:spPr>
          <a:xfrm>
            <a:off x="-243318" y="-4578"/>
            <a:ext cx="2297789" cy="6858000"/>
          </a:xfrm>
          <a:prstGeom prst="rect">
            <a:avLst/>
          </a:prstGeom>
        </p:spPr>
      </p:pic>
      <p:sp>
        <p:nvSpPr>
          <p:cNvPr id="62" name="Freeform: Shape 13">
            <a:extLst>
              <a:ext uri="{FF2B5EF4-FFF2-40B4-BE49-F238E27FC236}">
                <a16:creationId xmlns:a16="http://schemas.microsoft.com/office/drawing/2014/main" id="{81AA03D7-8F2A-2ADA-259F-3CB0CD523D73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Picture 2" descr="Startseite">
            <a:extLst>
              <a:ext uri="{FF2B5EF4-FFF2-40B4-BE49-F238E27FC236}">
                <a16:creationId xmlns:a16="http://schemas.microsoft.com/office/drawing/2014/main" id="{B08EC630-8F24-7132-65E3-71C382683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06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F4D631A-8746-01FB-13F7-76D0785082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Die Praktika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7D69B095-8DDD-8D6E-6B8E-7986574C2AC8}"/>
              </a:ext>
            </a:extLst>
          </p:cNvPr>
          <p:cNvGrpSpPr/>
          <p:nvPr/>
        </p:nvGrpSpPr>
        <p:grpSpPr>
          <a:xfrm>
            <a:off x="7066028" y="1208489"/>
            <a:ext cx="1718913" cy="1699077"/>
            <a:chOff x="5707128" y="1392639"/>
            <a:chExt cx="1718913" cy="1699077"/>
          </a:xfrm>
        </p:grpSpPr>
        <p:sp>
          <p:nvSpPr>
            <p:cNvPr id="4" name="Freihandform 13">
              <a:extLst>
                <a:ext uri="{FF2B5EF4-FFF2-40B4-BE49-F238E27FC236}">
                  <a16:creationId xmlns:a16="http://schemas.microsoft.com/office/drawing/2014/main" id="{788D075E-0E72-E0F6-D3CA-90FF8CDC0AB8}"/>
                </a:ext>
              </a:extLst>
            </p:cNvPr>
            <p:cNvSpPr/>
            <p:nvPr/>
          </p:nvSpPr>
          <p:spPr>
            <a:xfrm rot="17400000">
              <a:off x="5590472" y="2538377"/>
              <a:ext cx="707423" cy="13780"/>
            </a:xfrm>
            <a:custGeom>
              <a:avLst/>
              <a:gdLst>
                <a:gd name="connsiteX0" fmla="*/ 0 w 755052"/>
                <a:gd name="connsiteY0" fmla="*/ 7085 h 14170"/>
                <a:gd name="connsiteX1" fmla="*/ 755052 w 755052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5052" h="14170">
                  <a:moveTo>
                    <a:pt x="0" y="7085"/>
                  </a:moveTo>
                  <a:lnTo>
                    <a:pt x="755052" y="7085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50" tIns="-11792" rIns="371350" bIns="-1179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b="1" kern="120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ihandform 14">
              <a:extLst>
                <a:ext uri="{FF2B5EF4-FFF2-40B4-BE49-F238E27FC236}">
                  <a16:creationId xmlns:a16="http://schemas.microsoft.com/office/drawing/2014/main" id="{68295DB6-3E19-1B6B-E08F-9622CE826980}"/>
                </a:ext>
              </a:extLst>
            </p:cNvPr>
            <p:cNvSpPr/>
            <p:nvPr/>
          </p:nvSpPr>
          <p:spPr>
            <a:xfrm>
              <a:off x="5707128" y="1392639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ZDF</a:t>
              </a:r>
            </a:p>
          </p:txBody>
        </p:sp>
        <p:sp>
          <p:nvSpPr>
            <p:cNvPr id="6" name="Freihandform 15">
              <a:extLst>
                <a:ext uri="{FF2B5EF4-FFF2-40B4-BE49-F238E27FC236}">
                  <a16:creationId xmlns:a16="http://schemas.microsoft.com/office/drawing/2014/main" id="{3E41524E-7AD1-E32A-8A54-629D3FD051EC}"/>
                </a:ext>
              </a:extLst>
            </p:cNvPr>
            <p:cNvSpPr/>
            <p:nvPr/>
          </p:nvSpPr>
          <p:spPr>
            <a:xfrm rot="18600000">
              <a:off x="6128149" y="2777769"/>
              <a:ext cx="614114" cy="13780"/>
            </a:xfrm>
            <a:custGeom>
              <a:avLst/>
              <a:gdLst>
                <a:gd name="connsiteX0" fmla="*/ 0 w 655461"/>
                <a:gd name="connsiteY0" fmla="*/ 7085 h 14170"/>
                <a:gd name="connsiteX1" fmla="*/ 655461 w 655461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461" h="14170">
                  <a:moveTo>
                    <a:pt x="0" y="7085"/>
                  </a:moveTo>
                  <a:lnTo>
                    <a:pt x="655461" y="7085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4043" tIns="-9301" rIns="324044" bIns="-9303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b="1" kern="120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ihandform 16">
              <a:extLst>
                <a:ext uri="{FF2B5EF4-FFF2-40B4-BE49-F238E27FC236}">
                  <a16:creationId xmlns:a16="http://schemas.microsoft.com/office/drawing/2014/main" id="{44CC2EFA-84AE-8B4B-EB53-C91E4B216D9F}"/>
                </a:ext>
              </a:extLst>
            </p:cNvPr>
            <p:cNvSpPr/>
            <p:nvPr/>
          </p:nvSpPr>
          <p:spPr>
            <a:xfrm>
              <a:off x="6421795" y="1790161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Antenne KH</a:t>
              </a: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6114B7EB-E054-656E-AEC9-DDD32DC44271}"/>
              </a:ext>
            </a:extLst>
          </p:cNvPr>
          <p:cNvGrpSpPr/>
          <p:nvPr/>
        </p:nvGrpSpPr>
        <p:grpSpPr>
          <a:xfrm>
            <a:off x="7938490" y="2215051"/>
            <a:ext cx="1670899" cy="2381891"/>
            <a:chOff x="6567832" y="2399201"/>
            <a:chExt cx="1670899" cy="2381891"/>
          </a:xfrm>
        </p:grpSpPr>
        <p:sp>
          <p:nvSpPr>
            <p:cNvPr id="9" name="Freihandform 17">
              <a:extLst>
                <a:ext uri="{FF2B5EF4-FFF2-40B4-BE49-F238E27FC236}">
                  <a16:creationId xmlns:a16="http://schemas.microsoft.com/office/drawing/2014/main" id="{6CA8864F-FD40-A636-50F0-2FCB091A398B}"/>
                </a:ext>
              </a:extLst>
            </p:cNvPr>
            <p:cNvSpPr/>
            <p:nvPr/>
          </p:nvSpPr>
          <p:spPr>
            <a:xfrm rot="19800000">
              <a:off x="6567832" y="3165917"/>
              <a:ext cx="502090" cy="13276"/>
            </a:xfrm>
            <a:custGeom>
              <a:avLst/>
              <a:gdLst>
                <a:gd name="connsiteX0" fmla="*/ 0 w 516294"/>
                <a:gd name="connsiteY0" fmla="*/ 7085 h 14170"/>
                <a:gd name="connsiteX1" fmla="*/ 516294 w 516294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6294" h="14170">
                  <a:moveTo>
                    <a:pt x="0" y="7085"/>
                  </a:moveTo>
                  <a:lnTo>
                    <a:pt x="516294" y="7085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940" tIns="-5823" rIns="257940" bIns="-5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b="1" kern="120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ihandform 18">
              <a:extLst>
                <a:ext uri="{FF2B5EF4-FFF2-40B4-BE49-F238E27FC236}">
                  <a16:creationId xmlns:a16="http://schemas.microsoft.com/office/drawing/2014/main" id="{FA2C5DF6-8418-AA2B-8D37-DB92C0186B70}"/>
                </a:ext>
              </a:extLst>
            </p:cNvPr>
            <p:cNvSpPr/>
            <p:nvPr/>
          </p:nvSpPr>
          <p:spPr>
            <a:xfrm>
              <a:off x="6952241" y="2399201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C&amp;C</a:t>
              </a:r>
            </a:p>
          </p:txBody>
        </p:sp>
        <p:sp>
          <p:nvSpPr>
            <p:cNvPr id="11" name="Freihandform 19">
              <a:extLst>
                <a:ext uri="{FF2B5EF4-FFF2-40B4-BE49-F238E27FC236}">
                  <a16:creationId xmlns:a16="http://schemas.microsoft.com/office/drawing/2014/main" id="{69FAE556-A021-D1D4-5A71-F31CBB688942}"/>
                </a:ext>
              </a:extLst>
            </p:cNvPr>
            <p:cNvSpPr/>
            <p:nvPr/>
          </p:nvSpPr>
          <p:spPr>
            <a:xfrm rot="21000000">
              <a:off x="6854051" y="3676040"/>
              <a:ext cx="393475" cy="13276"/>
            </a:xfrm>
            <a:custGeom>
              <a:avLst/>
              <a:gdLst>
                <a:gd name="connsiteX0" fmla="*/ 0 w 404606"/>
                <a:gd name="connsiteY0" fmla="*/ 7085 h 14170"/>
                <a:gd name="connsiteX1" fmla="*/ 404606 w 404606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4606" h="14170">
                  <a:moveTo>
                    <a:pt x="0" y="7085"/>
                  </a:moveTo>
                  <a:lnTo>
                    <a:pt x="404606" y="7085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4887" tIns="-3030" rIns="204888" bIns="-303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b="1" kern="120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ihandform 20">
              <a:extLst>
                <a:ext uri="{FF2B5EF4-FFF2-40B4-BE49-F238E27FC236}">
                  <a16:creationId xmlns:a16="http://schemas.microsoft.com/office/drawing/2014/main" id="{70F42412-831D-3B81-9D02-123760FE2398}"/>
                </a:ext>
              </a:extLst>
            </p:cNvPr>
            <p:cNvSpPr/>
            <p:nvPr/>
          </p:nvSpPr>
          <p:spPr>
            <a:xfrm>
              <a:off x="7234485" y="3146298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Globus Baumarkt</a:t>
              </a:r>
            </a:p>
          </p:txBody>
        </p:sp>
        <p:sp>
          <p:nvSpPr>
            <p:cNvPr id="13" name="Freihandform 21">
              <a:extLst>
                <a:ext uri="{FF2B5EF4-FFF2-40B4-BE49-F238E27FC236}">
                  <a16:creationId xmlns:a16="http://schemas.microsoft.com/office/drawing/2014/main" id="{AF4023AA-539B-8AE2-6A32-AEC92D1B4F43}"/>
                </a:ext>
              </a:extLst>
            </p:cNvPr>
            <p:cNvSpPr/>
            <p:nvPr/>
          </p:nvSpPr>
          <p:spPr>
            <a:xfrm rot="600000">
              <a:off x="6854051" y="4238073"/>
              <a:ext cx="393475" cy="13276"/>
            </a:xfrm>
            <a:custGeom>
              <a:avLst/>
              <a:gdLst>
                <a:gd name="connsiteX0" fmla="*/ 0 w 404606"/>
                <a:gd name="connsiteY0" fmla="*/ 7085 h 14170"/>
                <a:gd name="connsiteX1" fmla="*/ 404606 w 404606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4606" h="14170">
                  <a:moveTo>
                    <a:pt x="0" y="7085"/>
                  </a:moveTo>
                  <a:lnTo>
                    <a:pt x="404606" y="7085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4888" tIns="-3030" rIns="204887" bIns="-303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b="1" kern="120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ihandform 22">
              <a:extLst>
                <a:ext uri="{FF2B5EF4-FFF2-40B4-BE49-F238E27FC236}">
                  <a16:creationId xmlns:a16="http://schemas.microsoft.com/office/drawing/2014/main" id="{E2E1BD9C-DE0F-4B42-19FC-E3FE8090E773}"/>
                </a:ext>
              </a:extLst>
            </p:cNvPr>
            <p:cNvSpPr/>
            <p:nvPr/>
          </p:nvSpPr>
          <p:spPr>
            <a:xfrm>
              <a:off x="7234485" y="3941342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Agentur für Arbeit</a:t>
              </a:r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F2307D3D-3C17-4638-DB6E-963860B5A349}"/>
              </a:ext>
            </a:extLst>
          </p:cNvPr>
          <p:cNvGrpSpPr/>
          <p:nvPr/>
        </p:nvGrpSpPr>
        <p:grpSpPr>
          <a:xfrm>
            <a:off x="7066028" y="4504289"/>
            <a:ext cx="2249359" cy="1846312"/>
            <a:chOff x="5707128" y="4688439"/>
            <a:chExt cx="2249359" cy="1846312"/>
          </a:xfrm>
        </p:grpSpPr>
        <p:sp>
          <p:nvSpPr>
            <p:cNvPr id="16" name="Freihandform 23">
              <a:extLst>
                <a:ext uri="{FF2B5EF4-FFF2-40B4-BE49-F238E27FC236}">
                  <a16:creationId xmlns:a16="http://schemas.microsoft.com/office/drawing/2014/main" id="{427C4959-0714-D4B4-1BFA-86BCF817893F}"/>
                </a:ext>
              </a:extLst>
            </p:cNvPr>
            <p:cNvSpPr/>
            <p:nvPr/>
          </p:nvSpPr>
          <p:spPr>
            <a:xfrm rot="1800000">
              <a:off x="6567832" y="4748197"/>
              <a:ext cx="502090" cy="13276"/>
            </a:xfrm>
            <a:custGeom>
              <a:avLst/>
              <a:gdLst>
                <a:gd name="connsiteX0" fmla="*/ 0 w 516294"/>
                <a:gd name="connsiteY0" fmla="*/ 7085 h 14170"/>
                <a:gd name="connsiteX1" fmla="*/ 516294 w 516294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6294" h="14170">
                  <a:moveTo>
                    <a:pt x="0" y="7085"/>
                  </a:moveTo>
                  <a:lnTo>
                    <a:pt x="516294" y="7085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939" tIns="-5823" rIns="257940" bIns="-5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ihandform 24">
              <a:extLst>
                <a:ext uri="{FF2B5EF4-FFF2-40B4-BE49-F238E27FC236}">
                  <a16:creationId xmlns:a16="http://schemas.microsoft.com/office/drawing/2014/main" id="{AB24CE59-6304-5079-FEC3-16BAE787CD39}"/>
                </a:ext>
              </a:extLst>
            </p:cNvPr>
            <p:cNvSpPr/>
            <p:nvPr/>
          </p:nvSpPr>
          <p:spPr>
            <a:xfrm>
              <a:off x="6952241" y="4688439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VG </a:t>
              </a:r>
              <a:r>
                <a:rPr lang="de-DE" sz="1200" kern="12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Lalo</a:t>
              </a: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b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Strom-berg</a:t>
              </a:r>
            </a:p>
          </p:txBody>
        </p:sp>
        <p:sp>
          <p:nvSpPr>
            <p:cNvPr id="18" name="Freihandform 25">
              <a:extLst>
                <a:ext uri="{FF2B5EF4-FFF2-40B4-BE49-F238E27FC236}">
                  <a16:creationId xmlns:a16="http://schemas.microsoft.com/office/drawing/2014/main" id="{12190B58-6767-F7D9-7E9D-E0E2364BB3B9}"/>
                </a:ext>
              </a:extLst>
            </p:cNvPr>
            <p:cNvSpPr/>
            <p:nvPr/>
          </p:nvSpPr>
          <p:spPr>
            <a:xfrm rot="3000000">
              <a:off x="6116391" y="5135840"/>
              <a:ext cx="614114" cy="13780"/>
            </a:xfrm>
            <a:custGeom>
              <a:avLst/>
              <a:gdLst>
                <a:gd name="connsiteX0" fmla="*/ 0 w 655461"/>
                <a:gd name="connsiteY0" fmla="*/ 7085 h 14170"/>
                <a:gd name="connsiteX1" fmla="*/ 655461 w 655461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461" h="14170">
                  <a:moveTo>
                    <a:pt x="0" y="7085"/>
                  </a:moveTo>
                  <a:lnTo>
                    <a:pt x="655461" y="7085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4044" tIns="-9302" rIns="324043" bIns="-93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ihandform 26">
              <a:extLst>
                <a:ext uri="{FF2B5EF4-FFF2-40B4-BE49-F238E27FC236}">
                  <a16:creationId xmlns:a16="http://schemas.microsoft.com/office/drawing/2014/main" id="{2063E020-1468-7277-7B4A-3AEF668E48C0}"/>
                </a:ext>
              </a:extLst>
            </p:cNvPr>
            <p:cNvSpPr/>
            <p:nvPr/>
          </p:nvSpPr>
          <p:spPr>
            <a:xfrm>
              <a:off x="6421795" y="5297478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VG </a:t>
              </a:r>
              <a:r>
                <a:rPr lang="de-DE" sz="1200" kern="12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Sprend-lingen</a:t>
              </a:r>
              <a:endParaRPr lang="de-DE" sz="12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ihandform 27">
              <a:extLst>
                <a:ext uri="{FF2B5EF4-FFF2-40B4-BE49-F238E27FC236}">
                  <a16:creationId xmlns:a16="http://schemas.microsoft.com/office/drawing/2014/main" id="{948DB203-1EAC-E333-791D-85B3AE0B50B9}"/>
                </a:ext>
              </a:extLst>
            </p:cNvPr>
            <p:cNvSpPr/>
            <p:nvPr/>
          </p:nvSpPr>
          <p:spPr>
            <a:xfrm rot="4200000">
              <a:off x="5578714" y="5375232"/>
              <a:ext cx="707423" cy="13780"/>
            </a:xfrm>
            <a:custGeom>
              <a:avLst/>
              <a:gdLst>
                <a:gd name="connsiteX0" fmla="*/ 0 w 755052"/>
                <a:gd name="connsiteY0" fmla="*/ 7085 h 14170"/>
                <a:gd name="connsiteX1" fmla="*/ 755052 w 755052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5052" h="14170">
                  <a:moveTo>
                    <a:pt x="0" y="7085"/>
                  </a:moveTo>
                  <a:lnTo>
                    <a:pt x="755052" y="7085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50" tIns="-11791" rIns="371349" bIns="-1179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ihandform 28">
              <a:extLst>
                <a:ext uri="{FF2B5EF4-FFF2-40B4-BE49-F238E27FC236}">
                  <a16:creationId xmlns:a16="http://schemas.microsoft.com/office/drawing/2014/main" id="{BB7C51BF-E335-3E3D-7FE6-06FC0388A158}"/>
                </a:ext>
              </a:extLst>
            </p:cNvPr>
            <p:cNvSpPr/>
            <p:nvPr/>
          </p:nvSpPr>
          <p:spPr>
            <a:xfrm>
              <a:off x="5707128" y="5695001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0119" tIns="140148" rIns="160119" bIns="140148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Stadt-</a:t>
              </a:r>
              <a:r>
                <a:rPr lang="de-DE" sz="1200" kern="12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verwal</a:t>
              </a: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de-DE" sz="1200" kern="12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tung</a:t>
              </a:r>
              <a:endParaRPr lang="de-DE" sz="12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60B44E2-8C7F-9412-2F94-AC781AB477A8}"/>
              </a:ext>
            </a:extLst>
          </p:cNvPr>
          <p:cNvGrpSpPr/>
          <p:nvPr/>
        </p:nvGrpSpPr>
        <p:grpSpPr>
          <a:xfrm>
            <a:off x="4195536" y="1070432"/>
            <a:ext cx="3062048" cy="1984369"/>
            <a:chOff x="2836636" y="1254582"/>
            <a:chExt cx="3062048" cy="1984369"/>
          </a:xfrm>
        </p:grpSpPr>
        <p:sp>
          <p:nvSpPr>
            <p:cNvPr id="23" name="Freihandform 11">
              <a:extLst>
                <a:ext uri="{FF2B5EF4-FFF2-40B4-BE49-F238E27FC236}">
                  <a16:creationId xmlns:a16="http://schemas.microsoft.com/office/drawing/2014/main" id="{75836287-4D59-16A1-CD34-6A3688E6D9E0}"/>
                </a:ext>
              </a:extLst>
            </p:cNvPr>
            <p:cNvSpPr/>
            <p:nvPr/>
          </p:nvSpPr>
          <p:spPr>
            <a:xfrm rot="16200000">
              <a:off x="5026524" y="2457479"/>
              <a:ext cx="740076" cy="13780"/>
            </a:xfrm>
            <a:custGeom>
              <a:avLst/>
              <a:gdLst>
                <a:gd name="connsiteX0" fmla="*/ 0 w 789903"/>
                <a:gd name="connsiteY0" fmla="*/ 7085 h 14170"/>
                <a:gd name="connsiteX1" fmla="*/ 789903 w 789903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9903" h="14170">
                  <a:moveTo>
                    <a:pt x="0" y="7085"/>
                  </a:moveTo>
                  <a:lnTo>
                    <a:pt x="789903" y="7085"/>
                  </a:ln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7904" tIns="-12662" rIns="387904" bIns="-12663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ihandform 12">
              <a:extLst>
                <a:ext uri="{FF2B5EF4-FFF2-40B4-BE49-F238E27FC236}">
                  <a16:creationId xmlns:a16="http://schemas.microsoft.com/office/drawing/2014/main" id="{209AC476-FA52-49AE-8FAE-01B9FB534DED}"/>
                </a:ext>
              </a:extLst>
            </p:cNvPr>
            <p:cNvSpPr/>
            <p:nvPr/>
          </p:nvSpPr>
          <p:spPr>
            <a:xfrm>
              <a:off x="4894438" y="1254582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8000" tIns="138878" rIns="72000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Sparkasse</a:t>
              </a:r>
            </a:p>
          </p:txBody>
        </p:sp>
        <p:sp>
          <p:nvSpPr>
            <p:cNvPr id="25" name="Freihandform 45">
              <a:extLst>
                <a:ext uri="{FF2B5EF4-FFF2-40B4-BE49-F238E27FC236}">
                  <a16:creationId xmlns:a16="http://schemas.microsoft.com/office/drawing/2014/main" id="{1EF9CDC4-7BFE-C803-807D-1353E4A51B01}"/>
                </a:ext>
              </a:extLst>
            </p:cNvPr>
            <p:cNvSpPr/>
            <p:nvPr/>
          </p:nvSpPr>
          <p:spPr>
            <a:xfrm rot="4200000">
              <a:off x="4506985" y="2538377"/>
              <a:ext cx="707423" cy="13780"/>
            </a:xfrm>
            <a:custGeom>
              <a:avLst/>
              <a:gdLst>
                <a:gd name="connsiteX0" fmla="*/ 0 w 755052"/>
                <a:gd name="connsiteY0" fmla="*/ 7085 h 14170"/>
                <a:gd name="connsiteX1" fmla="*/ 755052 w 755052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5052" h="14170">
                  <a:moveTo>
                    <a:pt x="755052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49" tIns="-11792" rIns="371350" bIns="-1179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ihandform 46">
              <a:extLst>
                <a:ext uri="{FF2B5EF4-FFF2-40B4-BE49-F238E27FC236}">
                  <a16:creationId xmlns:a16="http://schemas.microsoft.com/office/drawing/2014/main" id="{D9468610-17C0-A400-19E3-1A61A46A03D4}"/>
                </a:ext>
              </a:extLst>
            </p:cNvPr>
            <p:cNvSpPr/>
            <p:nvPr/>
          </p:nvSpPr>
          <p:spPr>
            <a:xfrm>
              <a:off x="4081749" y="1392639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Deutsche Bank</a:t>
              </a:r>
            </a:p>
          </p:txBody>
        </p:sp>
        <p:sp>
          <p:nvSpPr>
            <p:cNvPr id="27" name="Freihandform 44">
              <a:extLst>
                <a:ext uri="{FF2B5EF4-FFF2-40B4-BE49-F238E27FC236}">
                  <a16:creationId xmlns:a16="http://schemas.microsoft.com/office/drawing/2014/main" id="{E369B75C-B882-4C78-0442-0E9D31D153DC}"/>
                </a:ext>
              </a:extLst>
            </p:cNvPr>
            <p:cNvSpPr/>
            <p:nvPr/>
          </p:nvSpPr>
          <p:spPr>
            <a:xfrm>
              <a:off x="3367082" y="1790161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MVB</a:t>
              </a:r>
            </a:p>
          </p:txBody>
        </p:sp>
        <p:sp>
          <p:nvSpPr>
            <p:cNvPr id="28" name="Freihandform 43">
              <a:extLst>
                <a:ext uri="{FF2B5EF4-FFF2-40B4-BE49-F238E27FC236}">
                  <a16:creationId xmlns:a16="http://schemas.microsoft.com/office/drawing/2014/main" id="{505D10A8-CB55-BB11-D368-0D04E16EEC0C}"/>
                </a:ext>
              </a:extLst>
            </p:cNvPr>
            <p:cNvSpPr/>
            <p:nvPr/>
          </p:nvSpPr>
          <p:spPr>
            <a:xfrm rot="3000000">
              <a:off x="4062618" y="2777769"/>
              <a:ext cx="614114" cy="13781"/>
            </a:xfrm>
            <a:custGeom>
              <a:avLst/>
              <a:gdLst>
                <a:gd name="connsiteX0" fmla="*/ 0 w 655461"/>
                <a:gd name="connsiteY0" fmla="*/ 7085 h 14170"/>
                <a:gd name="connsiteX1" fmla="*/ 655461 w 655461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461" h="14170">
                  <a:moveTo>
                    <a:pt x="655461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4044" tIns="-9302" rIns="324043" bIns="-930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ihandform 41">
              <a:extLst>
                <a:ext uri="{FF2B5EF4-FFF2-40B4-BE49-F238E27FC236}">
                  <a16:creationId xmlns:a16="http://schemas.microsoft.com/office/drawing/2014/main" id="{61D42735-16FA-FCB0-A458-5D87C6A1D2E6}"/>
                </a:ext>
              </a:extLst>
            </p:cNvPr>
            <p:cNvSpPr/>
            <p:nvPr/>
          </p:nvSpPr>
          <p:spPr>
            <a:xfrm rot="1800000">
              <a:off x="3723201" y="3165916"/>
              <a:ext cx="502091" cy="13277"/>
            </a:xfrm>
            <a:custGeom>
              <a:avLst/>
              <a:gdLst>
                <a:gd name="connsiteX0" fmla="*/ 0 w 516294"/>
                <a:gd name="connsiteY0" fmla="*/ 7085 h 14170"/>
                <a:gd name="connsiteX1" fmla="*/ 516294 w 516294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6294" h="14170">
                  <a:moveTo>
                    <a:pt x="516294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940" tIns="-5822" rIns="257940" bIns="-5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ihandform 42">
              <a:extLst>
                <a:ext uri="{FF2B5EF4-FFF2-40B4-BE49-F238E27FC236}">
                  <a16:creationId xmlns:a16="http://schemas.microsoft.com/office/drawing/2014/main" id="{7FD88762-4036-A187-0381-2AAF8BFCC703}"/>
                </a:ext>
              </a:extLst>
            </p:cNvPr>
            <p:cNvSpPr/>
            <p:nvPr/>
          </p:nvSpPr>
          <p:spPr>
            <a:xfrm>
              <a:off x="2836636" y="2399201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HUK/AXA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E3296672-BC43-6632-A347-1015B8144C2C}"/>
              </a:ext>
            </a:extLst>
          </p:cNvPr>
          <p:cNvGrpSpPr/>
          <p:nvPr/>
        </p:nvGrpSpPr>
        <p:grpSpPr>
          <a:xfrm>
            <a:off x="3913292" y="2962148"/>
            <a:ext cx="3344292" cy="3526511"/>
            <a:chOff x="2554392" y="3146298"/>
            <a:chExt cx="3344292" cy="3526511"/>
          </a:xfrm>
        </p:grpSpPr>
        <p:sp>
          <p:nvSpPr>
            <p:cNvPr id="32" name="Freihandform 29">
              <a:extLst>
                <a:ext uri="{FF2B5EF4-FFF2-40B4-BE49-F238E27FC236}">
                  <a16:creationId xmlns:a16="http://schemas.microsoft.com/office/drawing/2014/main" id="{8BAD7C3E-C949-C4BE-6AFF-91733CA3F699}"/>
                </a:ext>
              </a:extLst>
            </p:cNvPr>
            <p:cNvSpPr/>
            <p:nvPr/>
          </p:nvSpPr>
          <p:spPr>
            <a:xfrm rot="5400000">
              <a:off x="5026524" y="5456131"/>
              <a:ext cx="740076" cy="13780"/>
            </a:xfrm>
            <a:custGeom>
              <a:avLst/>
              <a:gdLst>
                <a:gd name="connsiteX0" fmla="*/ 0 w 789903"/>
                <a:gd name="connsiteY0" fmla="*/ 7085 h 14170"/>
                <a:gd name="connsiteX1" fmla="*/ 789903 w 789903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9903" h="14170">
                  <a:moveTo>
                    <a:pt x="0" y="7085"/>
                  </a:moveTo>
                  <a:lnTo>
                    <a:pt x="789903" y="7085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7904" tIns="-12663" rIns="387904" bIns="-1266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ihandform 30">
              <a:extLst>
                <a:ext uri="{FF2B5EF4-FFF2-40B4-BE49-F238E27FC236}">
                  <a16:creationId xmlns:a16="http://schemas.microsoft.com/office/drawing/2014/main" id="{8A6D6451-B7C5-92E5-96E5-3D1F8B51574D}"/>
                </a:ext>
              </a:extLst>
            </p:cNvPr>
            <p:cNvSpPr/>
            <p:nvPr/>
          </p:nvSpPr>
          <p:spPr>
            <a:xfrm>
              <a:off x="4894438" y="5833059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0119" tIns="140148" rIns="160119" bIns="140148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Dein</a:t>
              </a:r>
              <a:br>
                <a:rPr lang="de-DE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Design</a:t>
              </a:r>
            </a:p>
          </p:txBody>
        </p:sp>
        <p:sp>
          <p:nvSpPr>
            <p:cNvPr id="34" name="Freihandform 39">
              <a:extLst>
                <a:ext uri="{FF2B5EF4-FFF2-40B4-BE49-F238E27FC236}">
                  <a16:creationId xmlns:a16="http://schemas.microsoft.com/office/drawing/2014/main" id="{9268F5C0-0D11-BF41-2277-52ACBE8F4619}"/>
                </a:ext>
              </a:extLst>
            </p:cNvPr>
            <p:cNvSpPr/>
            <p:nvPr/>
          </p:nvSpPr>
          <p:spPr>
            <a:xfrm rot="600000">
              <a:off x="3545598" y="3676039"/>
              <a:ext cx="393476" cy="13277"/>
            </a:xfrm>
            <a:custGeom>
              <a:avLst/>
              <a:gdLst>
                <a:gd name="connsiteX0" fmla="*/ 0 w 404606"/>
                <a:gd name="connsiteY0" fmla="*/ 7085 h 14170"/>
                <a:gd name="connsiteX1" fmla="*/ 404606 w 404606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4606" h="14170">
                  <a:moveTo>
                    <a:pt x="404606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4887" tIns="-3029" rIns="204889" bIns="-303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ihandform 40">
              <a:extLst>
                <a:ext uri="{FF2B5EF4-FFF2-40B4-BE49-F238E27FC236}">
                  <a16:creationId xmlns:a16="http://schemas.microsoft.com/office/drawing/2014/main" id="{F1E07F9D-058F-1059-3F16-78798F63E8B4}"/>
                </a:ext>
              </a:extLst>
            </p:cNvPr>
            <p:cNvSpPr/>
            <p:nvPr/>
          </p:nvSpPr>
          <p:spPr>
            <a:xfrm>
              <a:off x="2554392" y="3146298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38878" rIns="72000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Boehringer Ingelheim</a:t>
              </a:r>
            </a:p>
          </p:txBody>
        </p:sp>
        <p:sp>
          <p:nvSpPr>
            <p:cNvPr id="36" name="Freihandform 31">
              <a:extLst>
                <a:ext uri="{FF2B5EF4-FFF2-40B4-BE49-F238E27FC236}">
                  <a16:creationId xmlns:a16="http://schemas.microsoft.com/office/drawing/2014/main" id="{249C798C-E1EB-AEBC-8949-B9811918ECFC}"/>
                </a:ext>
              </a:extLst>
            </p:cNvPr>
            <p:cNvSpPr/>
            <p:nvPr/>
          </p:nvSpPr>
          <p:spPr>
            <a:xfrm rot="17400000">
              <a:off x="4506985" y="5375231"/>
              <a:ext cx="707424" cy="13781"/>
            </a:xfrm>
            <a:custGeom>
              <a:avLst/>
              <a:gdLst>
                <a:gd name="connsiteX0" fmla="*/ 0 w 755052"/>
                <a:gd name="connsiteY0" fmla="*/ 7085 h 14170"/>
                <a:gd name="connsiteX1" fmla="*/ 755052 w 755052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5052" h="14170">
                  <a:moveTo>
                    <a:pt x="755052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1348" tIns="-11791" rIns="371352" bIns="-11791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ihandform 33">
              <a:extLst>
                <a:ext uri="{FF2B5EF4-FFF2-40B4-BE49-F238E27FC236}">
                  <a16:creationId xmlns:a16="http://schemas.microsoft.com/office/drawing/2014/main" id="{86C8C540-A1F6-2595-85CB-63F6B8EB94D7}"/>
                </a:ext>
              </a:extLst>
            </p:cNvPr>
            <p:cNvSpPr/>
            <p:nvPr/>
          </p:nvSpPr>
          <p:spPr>
            <a:xfrm rot="18600000">
              <a:off x="4062618" y="5135839"/>
              <a:ext cx="614115" cy="13781"/>
            </a:xfrm>
            <a:custGeom>
              <a:avLst/>
              <a:gdLst>
                <a:gd name="connsiteX0" fmla="*/ 0 w 655461"/>
                <a:gd name="connsiteY0" fmla="*/ 7085 h 14170"/>
                <a:gd name="connsiteX1" fmla="*/ 655461 w 655461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461" h="14170">
                  <a:moveTo>
                    <a:pt x="655461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4043" tIns="-9301" rIns="324045" bIns="-930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ihandform 32">
              <a:extLst>
                <a:ext uri="{FF2B5EF4-FFF2-40B4-BE49-F238E27FC236}">
                  <a16:creationId xmlns:a16="http://schemas.microsoft.com/office/drawing/2014/main" id="{29D76BC1-B898-8E6D-ACCA-370CCC2218F7}"/>
                </a:ext>
              </a:extLst>
            </p:cNvPr>
            <p:cNvSpPr/>
            <p:nvPr/>
          </p:nvSpPr>
          <p:spPr>
            <a:xfrm>
              <a:off x="4081749" y="5695001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Meffert</a:t>
              </a:r>
            </a:p>
          </p:txBody>
        </p:sp>
        <p:sp>
          <p:nvSpPr>
            <p:cNvPr id="39" name="Freihandform 34">
              <a:extLst>
                <a:ext uri="{FF2B5EF4-FFF2-40B4-BE49-F238E27FC236}">
                  <a16:creationId xmlns:a16="http://schemas.microsoft.com/office/drawing/2014/main" id="{E48798CE-F49E-DF06-E760-56FF4EE5ED49}"/>
                </a:ext>
              </a:extLst>
            </p:cNvPr>
            <p:cNvSpPr/>
            <p:nvPr/>
          </p:nvSpPr>
          <p:spPr>
            <a:xfrm>
              <a:off x="3367082" y="5297478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Globus </a:t>
              </a:r>
              <a:r>
                <a:rPr lang="de-DE" sz="1200" kern="12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Logistic</a:t>
              </a:r>
              <a:endParaRPr lang="de-DE" sz="1200" kern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ihandform 35">
              <a:extLst>
                <a:ext uri="{FF2B5EF4-FFF2-40B4-BE49-F238E27FC236}">
                  <a16:creationId xmlns:a16="http://schemas.microsoft.com/office/drawing/2014/main" id="{E84A482E-9D6F-81D0-5B4D-EB57901E4295}"/>
                </a:ext>
              </a:extLst>
            </p:cNvPr>
            <p:cNvSpPr/>
            <p:nvPr/>
          </p:nvSpPr>
          <p:spPr>
            <a:xfrm rot="19800000">
              <a:off x="3723201" y="4748196"/>
              <a:ext cx="502091" cy="13277"/>
            </a:xfrm>
            <a:custGeom>
              <a:avLst/>
              <a:gdLst>
                <a:gd name="connsiteX0" fmla="*/ 0 w 516294"/>
                <a:gd name="connsiteY0" fmla="*/ 7085 h 14170"/>
                <a:gd name="connsiteX1" fmla="*/ 516294 w 516294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16294" h="14170">
                  <a:moveTo>
                    <a:pt x="516294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939" tIns="-5822" rIns="257941" bIns="-582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ihandform 36">
              <a:extLst>
                <a:ext uri="{FF2B5EF4-FFF2-40B4-BE49-F238E27FC236}">
                  <a16:creationId xmlns:a16="http://schemas.microsoft.com/office/drawing/2014/main" id="{19DDDE9C-1F4B-76EE-68E5-DCE748D12124}"/>
                </a:ext>
              </a:extLst>
            </p:cNvPr>
            <p:cNvSpPr/>
            <p:nvPr/>
          </p:nvSpPr>
          <p:spPr>
            <a:xfrm>
              <a:off x="2836636" y="4688439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Schneider </a:t>
              </a:r>
              <a:r>
                <a:rPr lang="de-DE" sz="1200" kern="12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opt</a:t>
              </a: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. Werke</a:t>
              </a:r>
            </a:p>
          </p:txBody>
        </p:sp>
        <p:sp>
          <p:nvSpPr>
            <p:cNvPr id="42" name="Freihandform 37">
              <a:extLst>
                <a:ext uri="{FF2B5EF4-FFF2-40B4-BE49-F238E27FC236}">
                  <a16:creationId xmlns:a16="http://schemas.microsoft.com/office/drawing/2014/main" id="{5339C7DF-508E-12F8-28A9-55A8A23B2535}"/>
                </a:ext>
              </a:extLst>
            </p:cNvPr>
            <p:cNvSpPr/>
            <p:nvPr/>
          </p:nvSpPr>
          <p:spPr>
            <a:xfrm rot="21000000">
              <a:off x="3545598" y="4238072"/>
              <a:ext cx="393476" cy="13277"/>
            </a:xfrm>
            <a:custGeom>
              <a:avLst/>
              <a:gdLst>
                <a:gd name="connsiteX0" fmla="*/ 0 w 404606"/>
                <a:gd name="connsiteY0" fmla="*/ 7085 h 14170"/>
                <a:gd name="connsiteX1" fmla="*/ 404606 w 404606"/>
                <a:gd name="connsiteY1" fmla="*/ 7085 h 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4606" h="14170">
                  <a:moveTo>
                    <a:pt x="404606" y="7085"/>
                  </a:moveTo>
                  <a:lnTo>
                    <a:pt x="0" y="7085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4886" tIns="-3030" rIns="204890" bIns="-303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1200" kern="12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ihandform 38">
              <a:extLst>
                <a:ext uri="{FF2B5EF4-FFF2-40B4-BE49-F238E27FC236}">
                  <a16:creationId xmlns:a16="http://schemas.microsoft.com/office/drawing/2014/main" id="{75AED4AE-0A62-7692-B4E5-7DEFE69AE9BD}"/>
                </a:ext>
              </a:extLst>
            </p:cNvPr>
            <p:cNvSpPr/>
            <p:nvPr/>
          </p:nvSpPr>
          <p:spPr>
            <a:xfrm>
              <a:off x="2554392" y="3941342"/>
              <a:ext cx="1004246" cy="839750"/>
            </a:xfrm>
            <a:custGeom>
              <a:avLst/>
              <a:gdLst>
                <a:gd name="connsiteX0" fmla="*/ 0 w 1032656"/>
                <a:gd name="connsiteY0" fmla="*/ 448144 h 896288"/>
                <a:gd name="connsiteX1" fmla="*/ 516328 w 1032656"/>
                <a:gd name="connsiteY1" fmla="*/ 0 h 896288"/>
                <a:gd name="connsiteX2" fmla="*/ 1032656 w 1032656"/>
                <a:gd name="connsiteY2" fmla="*/ 448144 h 896288"/>
                <a:gd name="connsiteX3" fmla="*/ 516328 w 1032656"/>
                <a:gd name="connsiteY3" fmla="*/ 896288 h 896288"/>
                <a:gd name="connsiteX4" fmla="*/ 0 w 1032656"/>
                <a:gd name="connsiteY4" fmla="*/ 448144 h 8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2656" h="896288">
                  <a:moveTo>
                    <a:pt x="0" y="448144"/>
                  </a:moveTo>
                  <a:cubicBezTo>
                    <a:pt x="0" y="200641"/>
                    <a:pt x="231168" y="0"/>
                    <a:pt x="516328" y="0"/>
                  </a:cubicBezTo>
                  <a:cubicBezTo>
                    <a:pt x="801488" y="0"/>
                    <a:pt x="1032656" y="200641"/>
                    <a:pt x="1032656" y="448144"/>
                  </a:cubicBezTo>
                  <a:cubicBezTo>
                    <a:pt x="1032656" y="695647"/>
                    <a:pt x="801488" y="896288"/>
                    <a:pt x="516328" y="896288"/>
                  </a:cubicBezTo>
                  <a:cubicBezTo>
                    <a:pt x="231168" y="896288"/>
                    <a:pt x="0" y="695647"/>
                    <a:pt x="0" y="4481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849" tIns="138878" rIns="158849" bIns="13887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Eura</a:t>
              </a: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b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kern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mobil</a:t>
              </a:r>
            </a:p>
          </p:txBody>
        </p:sp>
      </p:grp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51FC5B44-E158-435C-7437-CC77C30B55EF}"/>
              </a:ext>
            </a:extLst>
          </p:cNvPr>
          <p:cNvSpPr/>
          <p:nvPr/>
        </p:nvSpPr>
        <p:spPr>
          <a:xfrm>
            <a:off x="2160072" y="1661497"/>
            <a:ext cx="1741925" cy="12603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Bank</a:t>
            </a: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Versicherung</a:t>
            </a:r>
          </a:p>
        </p:txBody>
      </p:sp>
      <p:sp>
        <p:nvSpPr>
          <p:cNvPr id="45" name="Freihandform 10">
            <a:extLst>
              <a:ext uri="{FF2B5EF4-FFF2-40B4-BE49-F238E27FC236}">
                <a16:creationId xmlns:a16="http://schemas.microsoft.com/office/drawing/2014/main" id="{74DFE7DA-50DA-D620-98CC-EA06F1AC3993}"/>
              </a:ext>
            </a:extLst>
          </p:cNvPr>
          <p:cNvSpPr/>
          <p:nvPr/>
        </p:nvSpPr>
        <p:spPr>
          <a:xfrm>
            <a:off x="5217513" y="2572662"/>
            <a:ext cx="3078812" cy="2410639"/>
          </a:xfrm>
          <a:custGeom>
            <a:avLst/>
            <a:gdLst>
              <a:gd name="connsiteX0" fmla="*/ 0 w 3078812"/>
              <a:gd name="connsiteY0" fmla="*/ 1205320 h 2410639"/>
              <a:gd name="connsiteX1" fmla="*/ 1539406 w 3078812"/>
              <a:gd name="connsiteY1" fmla="*/ 0 h 2410639"/>
              <a:gd name="connsiteX2" fmla="*/ 3078812 w 3078812"/>
              <a:gd name="connsiteY2" fmla="*/ 1205320 h 2410639"/>
              <a:gd name="connsiteX3" fmla="*/ 1539406 w 3078812"/>
              <a:gd name="connsiteY3" fmla="*/ 2410640 h 2410639"/>
              <a:gd name="connsiteX4" fmla="*/ 0 w 3078812"/>
              <a:gd name="connsiteY4" fmla="*/ 1205320 h 2410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78812" h="2410639">
                <a:moveTo>
                  <a:pt x="0" y="1205320"/>
                </a:moveTo>
                <a:cubicBezTo>
                  <a:pt x="0" y="539640"/>
                  <a:pt x="689216" y="0"/>
                  <a:pt x="1539406" y="0"/>
                </a:cubicBezTo>
                <a:cubicBezTo>
                  <a:pt x="2389596" y="0"/>
                  <a:pt x="3078812" y="539640"/>
                  <a:pt x="3078812" y="1205320"/>
                </a:cubicBezTo>
                <a:cubicBezTo>
                  <a:pt x="3078812" y="1871000"/>
                  <a:pt x="2389596" y="2410640"/>
                  <a:pt x="1539406" y="2410640"/>
                </a:cubicBezTo>
                <a:cubicBezTo>
                  <a:pt x="689216" y="2410640"/>
                  <a:pt x="0" y="1871000"/>
                  <a:pt x="0" y="120532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62312" tIns="364460" rIns="462312" bIns="364460" numCol="1" spcCol="1270" anchor="ctr" anchorCtr="0">
            <a:noAutofit/>
          </a:bodyPr>
          <a:lstStyle/>
          <a:p>
            <a:pPr lvl="0" algn="ctr" defTabSz="8001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b="1" i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Praktikumsbetriebe aus dem  Bereich Wirtschaft und Verwaltung</a:t>
            </a:r>
            <a:endParaRPr lang="de-DE" sz="16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hteck: abgerundete Ecken 45">
            <a:extLst>
              <a:ext uri="{FF2B5EF4-FFF2-40B4-BE49-F238E27FC236}">
                <a16:creationId xmlns:a16="http://schemas.microsoft.com/office/drawing/2014/main" id="{D7CB5242-99FC-6F9A-AB73-E3EEC74B4910}"/>
              </a:ext>
            </a:extLst>
          </p:cNvPr>
          <p:cNvSpPr/>
          <p:nvPr/>
        </p:nvSpPr>
        <p:spPr>
          <a:xfrm>
            <a:off x="2718834" y="5300566"/>
            <a:ext cx="1741925" cy="126031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Industrie/</a:t>
            </a: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Logistik</a:t>
            </a:r>
          </a:p>
        </p:txBody>
      </p:sp>
      <p:sp>
        <p:nvSpPr>
          <p:cNvPr id="47" name="Rechteck: abgerundete Ecken 46">
            <a:extLst>
              <a:ext uri="{FF2B5EF4-FFF2-40B4-BE49-F238E27FC236}">
                <a16:creationId xmlns:a16="http://schemas.microsoft.com/office/drawing/2014/main" id="{3388F0E7-EB4F-AFB7-4DC2-432E993BAAA6}"/>
              </a:ext>
            </a:extLst>
          </p:cNvPr>
          <p:cNvSpPr/>
          <p:nvPr/>
        </p:nvSpPr>
        <p:spPr>
          <a:xfrm>
            <a:off x="9590555" y="1111727"/>
            <a:ext cx="1741925" cy="126031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Medien</a:t>
            </a:r>
          </a:p>
        </p:txBody>
      </p:sp>
      <p:sp>
        <p:nvSpPr>
          <p:cNvPr id="48" name="Rechteck: abgerundete Ecken 47">
            <a:extLst>
              <a:ext uri="{FF2B5EF4-FFF2-40B4-BE49-F238E27FC236}">
                <a16:creationId xmlns:a16="http://schemas.microsoft.com/office/drawing/2014/main" id="{FD643C0D-2739-EAF6-2992-A3F3D72E4089}"/>
              </a:ext>
            </a:extLst>
          </p:cNvPr>
          <p:cNvSpPr/>
          <p:nvPr/>
        </p:nvSpPr>
        <p:spPr>
          <a:xfrm>
            <a:off x="9918207" y="2916748"/>
            <a:ext cx="1741925" cy="126031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Dienst-leistung/</a:t>
            </a:r>
            <a:b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Handel</a:t>
            </a:r>
          </a:p>
        </p:txBody>
      </p:sp>
      <p:sp>
        <p:nvSpPr>
          <p:cNvPr id="49" name="Rechteck: abgerundete Ecken 48">
            <a:extLst>
              <a:ext uri="{FF2B5EF4-FFF2-40B4-BE49-F238E27FC236}">
                <a16:creationId xmlns:a16="http://schemas.microsoft.com/office/drawing/2014/main" id="{8DBB5C96-01B2-EEB7-EF47-787E981A3ED6}"/>
              </a:ext>
            </a:extLst>
          </p:cNvPr>
          <p:cNvSpPr/>
          <p:nvPr/>
        </p:nvSpPr>
        <p:spPr>
          <a:xfrm>
            <a:off x="9411219" y="5018749"/>
            <a:ext cx="1741925" cy="12603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Verwaltung</a:t>
            </a:r>
          </a:p>
        </p:txBody>
      </p:sp>
      <p:sp>
        <p:nvSpPr>
          <p:cNvPr id="52" name="Freeform: Shape 14">
            <a:extLst>
              <a:ext uri="{FF2B5EF4-FFF2-40B4-BE49-F238E27FC236}">
                <a16:creationId xmlns:a16="http://schemas.microsoft.com/office/drawing/2014/main" id="{DC3CDE45-CEA7-6338-87F5-D0F3BB3E1C65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Freeform: Shape 59">
            <a:extLst>
              <a:ext uri="{FF2B5EF4-FFF2-40B4-BE49-F238E27FC236}">
                <a16:creationId xmlns:a16="http://schemas.microsoft.com/office/drawing/2014/main" id="{849352DD-3DCA-52B8-380F-F7AE9FC4DB6C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Grafik 53">
            <a:extLst>
              <a:ext uri="{FF2B5EF4-FFF2-40B4-BE49-F238E27FC236}">
                <a16:creationId xmlns:a16="http://schemas.microsoft.com/office/drawing/2014/main" id="{D9904757-5990-02E8-D25E-C973019EF3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4"/>
          <a:stretch/>
        </p:blipFill>
        <p:spPr>
          <a:xfrm>
            <a:off x="-243588" y="-13731"/>
            <a:ext cx="2297789" cy="6858000"/>
          </a:xfrm>
          <a:prstGeom prst="rect">
            <a:avLst/>
          </a:prstGeom>
        </p:spPr>
      </p:pic>
      <p:sp>
        <p:nvSpPr>
          <p:cNvPr id="55" name="Freeform: Shape 13">
            <a:extLst>
              <a:ext uri="{FF2B5EF4-FFF2-40B4-BE49-F238E27FC236}">
                <a16:creationId xmlns:a16="http://schemas.microsoft.com/office/drawing/2014/main" id="{5C9B4A7C-1104-6D6C-7A0F-09FC136F9447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Picture 2" descr="Startseite">
            <a:extLst>
              <a:ext uri="{FF2B5EF4-FFF2-40B4-BE49-F238E27FC236}">
                <a16:creationId xmlns:a16="http://schemas.microsoft.com/office/drawing/2014/main" id="{5317E33D-8C1B-79A5-2883-D5AFADFFE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26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46289D3-10E6-D5FB-8F5C-1F404AC84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091" y="1489063"/>
            <a:ext cx="3774446" cy="215027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997A736-51EC-96D1-26B3-03D42EE60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229" y="3540280"/>
            <a:ext cx="4324801" cy="2478069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C3DDF629-99C5-6762-17A8-B6C52E087342}"/>
              </a:ext>
            </a:extLst>
          </p:cNvPr>
          <p:cNvSpPr/>
          <p:nvPr/>
        </p:nvSpPr>
        <p:spPr>
          <a:xfrm>
            <a:off x="-243588" y="1003300"/>
            <a:ext cx="12420533" cy="5854700"/>
          </a:xfrm>
          <a:prstGeom prst="rect">
            <a:avLst/>
          </a:prstGeom>
          <a:solidFill>
            <a:schemeClr val="bg1">
              <a:alpha val="5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BF958FD-E6EC-4935-319B-90EC9E507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3600" dirty="0"/>
              <a:t>Die Praktika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B4D1093F-0BB0-82EF-4D20-65B46C32944E}"/>
              </a:ext>
            </a:extLst>
          </p:cNvPr>
          <p:cNvSpPr/>
          <p:nvPr/>
        </p:nvSpPr>
        <p:spPr>
          <a:xfrm>
            <a:off x="3482064" y="1809694"/>
            <a:ext cx="6184331" cy="3659290"/>
          </a:xfrm>
          <a:prstGeom prst="roundRect">
            <a:avLst/>
          </a:prstGeom>
          <a:solidFill>
            <a:schemeClr val="bg1"/>
          </a:solidFill>
          <a:ln w="41275">
            <a:solidFill>
              <a:srgbClr val="3240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Wir unterstützen bei der Suche nach Praktika</a:t>
            </a:r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79FA940D-5BB5-56AF-560D-23DF0531F762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8" name="Freeform: Shape 59">
            <a:extLst>
              <a:ext uri="{FF2B5EF4-FFF2-40B4-BE49-F238E27FC236}">
                <a16:creationId xmlns:a16="http://schemas.microsoft.com/office/drawing/2014/main" id="{80F9BCFF-0510-3838-FA72-A5036D9A3C94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F9149F2-4537-5773-460B-E429B6B9EE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634"/>
          <a:stretch/>
        </p:blipFill>
        <p:spPr>
          <a:xfrm>
            <a:off x="-243588" y="-13731"/>
            <a:ext cx="2297789" cy="6858000"/>
          </a:xfrm>
          <a:prstGeom prst="rect">
            <a:avLst/>
          </a:prstGeom>
        </p:spPr>
      </p:pic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93C17D77-28FB-7141-7A51-B59AE18CEC26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2" name="Picture 2" descr="Startseite">
            <a:extLst>
              <a:ext uri="{FF2B5EF4-FFF2-40B4-BE49-F238E27FC236}">
                <a16:creationId xmlns:a16="http://schemas.microsoft.com/office/drawing/2014/main" id="{4BD8E72D-6983-B065-672E-05AF2322F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66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84C7349-7404-BAF9-5284-EFD1ABB455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002060"/>
                </a:solidFill>
              </a:rPr>
              <a:t>Diese Wege gehen unsere Schülerinnen und Schüler</a:t>
            </a:r>
            <a:endParaRPr lang="de-DE" sz="280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7BE0D602-F708-AABB-239D-F3529DD55F4B}"/>
              </a:ext>
            </a:extLst>
          </p:cNvPr>
          <p:cNvSpPr/>
          <p:nvPr/>
        </p:nvSpPr>
        <p:spPr>
          <a:xfrm>
            <a:off x="4182247" y="3468461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Krankenhaus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D5D88547-5FF1-3494-809B-7BA9F644BB02}"/>
              </a:ext>
            </a:extLst>
          </p:cNvPr>
          <p:cNvSpPr/>
          <p:nvPr/>
        </p:nvSpPr>
        <p:spPr>
          <a:xfrm>
            <a:off x="4182247" y="1186890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Hebammen-</a:t>
            </a:r>
            <a:b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wissen-</a:t>
            </a:r>
          </a:p>
          <a:p>
            <a:pPr algn="ctr"/>
            <a:r>
              <a:rPr lang="de-DE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schaft</a:t>
            </a:r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: obere Ecken abgerundet 6">
            <a:extLst>
              <a:ext uri="{FF2B5EF4-FFF2-40B4-BE49-F238E27FC236}">
                <a16:creationId xmlns:a16="http://schemas.microsoft.com/office/drawing/2014/main" id="{B8B5986F-83E7-E75C-6E04-6FF857DE9FCF}"/>
              </a:ext>
            </a:extLst>
          </p:cNvPr>
          <p:cNvSpPr/>
          <p:nvPr/>
        </p:nvSpPr>
        <p:spPr>
          <a:xfrm>
            <a:off x="4182247" y="5651959"/>
            <a:ext cx="1765304" cy="742492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Julia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2B57DA6-E8EE-B225-0E73-1BD22D765075}"/>
              </a:ext>
            </a:extLst>
          </p:cNvPr>
          <p:cNvSpPr/>
          <p:nvPr/>
        </p:nvSpPr>
        <p:spPr>
          <a:xfrm>
            <a:off x="6243599" y="3468461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Krankenhaus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9EE5C79-C99B-8220-1B81-71936952038D}"/>
              </a:ext>
            </a:extLst>
          </p:cNvPr>
          <p:cNvSpPr/>
          <p:nvPr/>
        </p:nvSpPr>
        <p:spPr>
          <a:xfrm>
            <a:off x="6243599" y="1186890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Pflege-</a:t>
            </a:r>
          </a:p>
          <a:p>
            <a:pPr algn="ctr"/>
            <a:r>
              <a:rPr lang="de-DE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ausbildung</a:t>
            </a:r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: obere Ecken abgerundet 9">
            <a:extLst>
              <a:ext uri="{FF2B5EF4-FFF2-40B4-BE49-F238E27FC236}">
                <a16:creationId xmlns:a16="http://schemas.microsoft.com/office/drawing/2014/main" id="{EED74A4E-2EA6-C3D6-47C0-4E14DACCD633}"/>
              </a:ext>
            </a:extLst>
          </p:cNvPr>
          <p:cNvSpPr/>
          <p:nvPr/>
        </p:nvSpPr>
        <p:spPr>
          <a:xfrm>
            <a:off x="6243599" y="5651959"/>
            <a:ext cx="1765304" cy="742492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Sophie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FBDB7DB2-90A7-7EE0-9AB5-35331A1F8066}"/>
              </a:ext>
            </a:extLst>
          </p:cNvPr>
          <p:cNvSpPr/>
          <p:nvPr/>
        </p:nvSpPr>
        <p:spPr>
          <a:xfrm>
            <a:off x="8304951" y="3468461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Fitnessstudio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94607E2-7833-B22A-1DE1-C0ABB4C2C543}"/>
              </a:ext>
            </a:extLst>
          </p:cNvPr>
          <p:cNvSpPr/>
          <p:nvPr/>
        </p:nvSpPr>
        <p:spPr>
          <a:xfrm>
            <a:off x="8304951" y="1186890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Optikerin</a:t>
            </a:r>
          </a:p>
        </p:txBody>
      </p:sp>
      <p:sp>
        <p:nvSpPr>
          <p:cNvPr id="13" name="Rechteck: obere Ecken abgerundet 12">
            <a:extLst>
              <a:ext uri="{FF2B5EF4-FFF2-40B4-BE49-F238E27FC236}">
                <a16:creationId xmlns:a16="http://schemas.microsoft.com/office/drawing/2014/main" id="{F4C0F9E7-F25B-D388-F863-A4A10648575D}"/>
              </a:ext>
            </a:extLst>
          </p:cNvPr>
          <p:cNvSpPr/>
          <p:nvPr/>
        </p:nvSpPr>
        <p:spPr>
          <a:xfrm>
            <a:off x="8304951" y="5651959"/>
            <a:ext cx="1765304" cy="742492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Annalina</a:t>
            </a:r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F766B30-4890-71AA-DBA8-B06B20D447D2}"/>
              </a:ext>
            </a:extLst>
          </p:cNvPr>
          <p:cNvSpPr/>
          <p:nvPr/>
        </p:nvSpPr>
        <p:spPr>
          <a:xfrm>
            <a:off x="10366308" y="3468461"/>
            <a:ext cx="1765305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Integrative </a:t>
            </a:r>
            <a:b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D091A2B-2AD2-1689-1EB2-088ABB215685}"/>
              </a:ext>
            </a:extLst>
          </p:cNvPr>
          <p:cNvSpPr/>
          <p:nvPr/>
        </p:nvSpPr>
        <p:spPr>
          <a:xfrm>
            <a:off x="10366308" y="1186890"/>
            <a:ext cx="1765305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 2 (Abitur)</a:t>
            </a:r>
          </a:p>
        </p:txBody>
      </p:sp>
      <p:sp>
        <p:nvSpPr>
          <p:cNvPr id="16" name="Rechteck: obere Ecken abgerundet 15">
            <a:extLst>
              <a:ext uri="{FF2B5EF4-FFF2-40B4-BE49-F238E27FC236}">
                <a16:creationId xmlns:a16="http://schemas.microsoft.com/office/drawing/2014/main" id="{F31E2C4B-4E47-9161-FD79-0FEC3BFFBA33}"/>
              </a:ext>
            </a:extLst>
          </p:cNvPr>
          <p:cNvSpPr/>
          <p:nvPr/>
        </p:nvSpPr>
        <p:spPr>
          <a:xfrm>
            <a:off x="10366306" y="5651959"/>
            <a:ext cx="1765305" cy="742492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E46CB45-83F0-8C44-0DA6-7EFA26B59AC0}"/>
              </a:ext>
            </a:extLst>
          </p:cNvPr>
          <p:cNvSpPr/>
          <p:nvPr/>
        </p:nvSpPr>
        <p:spPr>
          <a:xfrm>
            <a:off x="2120895" y="3468461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Alten- </a:t>
            </a:r>
          </a:p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</a:p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Pflegeheim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658CACA-29A2-81A7-A0BD-82725388B940}"/>
              </a:ext>
            </a:extLst>
          </p:cNvPr>
          <p:cNvSpPr/>
          <p:nvPr/>
        </p:nvSpPr>
        <p:spPr>
          <a:xfrm>
            <a:off x="2120895" y="1186890"/>
            <a:ext cx="1765304" cy="174059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Hörgeräte-</a:t>
            </a:r>
          </a:p>
          <a:p>
            <a:pPr algn="ctr"/>
            <a:r>
              <a:rPr lang="de-DE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akustiker</a:t>
            </a:r>
            <a:endParaRPr lang="de-DE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eck: obere Ecken abgerundet 18">
            <a:extLst>
              <a:ext uri="{FF2B5EF4-FFF2-40B4-BE49-F238E27FC236}">
                <a16:creationId xmlns:a16="http://schemas.microsoft.com/office/drawing/2014/main" id="{E17FF867-B946-194F-5C94-F5119F4953AE}"/>
              </a:ext>
            </a:extLst>
          </p:cNvPr>
          <p:cNvSpPr/>
          <p:nvPr/>
        </p:nvSpPr>
        <p:spPr>
          <a:xfrm>
            <a:off x="2120895" y="5651959"/>
            <a:ext cx="1765304" cy="742492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1829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</a:t>
            </a:r>
          </a:p>
        </p:txBody>
      </p:sp>
      <p:sp>
        <p:nvSpPr>
          <p:cNvPr id="28" name="Freeform: Shape 14">
            <a:extLst>
              <a:ext uri="{FF2B5EF4-FFF2-40B4-BE49-F238E27FC236}">
                <a16:creationId xmlns:a16="http://schemas.microsoft.com/office/drawing/2014/main" id="{6E5C5A15-5973-D500-9A9B-3889C6D82945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: Shape 59">
            <a:extLst>
              <a:ext uri="{FF2B5EF4-FFF2-40B4-BE49-F238E27FC236}">
                <a16:creationId xmlns:a16="http://schemas.microsoft.com/office/drawing/2014/main" id="{367E068F-A04A-31F3-73F6-A5A1DD7FC735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EEDE9068-7222-C80A-BC57-1CEEE454F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4"/>
          <a:stretch/>
        </p:blipFill>
        <p:spPr>
          <a:xfrm>
            <a:off x="-243588" y="-13731"/>
            <a:ext cx="2297789" cy="6858000"/>
          </a:xfrm>
          <a:prstGeom prst="rect">
            <a:avLst/>
          </a:prstGeom>
        </p:spPr>
      </p:pic>
      <p:sp>
        <p:nvSpPr>
          <p:cNvPr id="31" name="Freeform: Shape 13">
            <a:extLst>
              <a:ext uri="{FF2B5EF4-FFF2-40B4-BE49-F238E27FC236}">
                <a16:creationId xmlns:a16="http://schemas.microsoft.com/office/drawing/2014/main" id="{DDB64297-CB15-E2BE-D8EA-8CE791F72577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Gerader Verbinder 32">
            <a:extLst>
              <a:ext uri="{FF2B5EF4-FFF2-40B4-BE49-F238E27FC236}">
                <a16:creationId xmlns:a16="http://schemas.microsoft.com/office/drawing/2014/main" id="{35A168A0-F370-AC01-74ED-16CCA2F978E9}"/>
              </a:ext>
            </a:extLst>
          </p:cNvPr>
          <p:cNvCxnSpPr>
            <a:cxnSpLocks/>
          </p:cNvCxnSpPr>
          <p:nvPr/>
        </p:nvCxnSpPr>
        <p:spPr>
          <a:xfrm>
            <a:off x="546100" y="1006290"/>
            <a:ext cx="11645900" cy="0"/>
          </a:xfrm>
          <a:prstGeom prst="line">
            <a:avLst/>
          </a:prstGeom>
          <a:ln w="38100">
            <a:solidFill>
              <a:srgbClr val="DFE2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2" descr="Startseite">
            <a:extLst>
              <a:ext uri="{FF2B5EF4-FFF2-40B4-BE49-F238E27FC236}">
                <a16:creationId xmlns:a16="http://schemas.microsoft.com/office/drawing/2014/main" id="{6B632442-076D-AF35-75D7-467E24025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79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5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5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6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7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7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8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9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8D08D"/>
                                      </p:to>
                                    </p:animClr>
                                    <p:set>
                                      <p:cBhvr>
                                        <p:cTn id="9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>
            <a:extLst>
              <a:ext uri="{FF2B5EF4-FFF2-40B4-BE49-F238E27FC236}">
                <a16:creationId xmlns:a16="http://schemas.microsoft.com/office/drawing/2014/main" id="{7ABE7B6C-B6D4-26A6-5652-3175F69FA96A}"/>
              </a:ext>
            </a:extLst>
          </p:cNvPr>
          <p:cNvSpPr/>
          <p:nvPr/>
        </p:nvSpPr>
        <p:spPr>
          <a:xfrm>
            <a:off x="2120901" y="3481264"/>
            <a:ext cx="1765301" cy="174059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Immobilien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CC54115-9049-F8F8-2CDF-136F808F16E5}"/>
              </a:ext>
            </a:extLst>
          </p:cNvPr>
          <p:cNvSpPr/>
          <p:nvPr/>
        </p:nvSpPr>
        <p:spPr>
          <a:xfrm>
            <a:off x="2114551" y="1180197"/>
            <a:ext cx="1765301" cy="174059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Duales Studium</a:t>
            </a:r>
          </a:p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Bundesbank</a:t>
            </a:r>
          </a:p>
        </p:txBody>
      </p:sp>
      <p:sp>
        <p:nvSpPr>
          <p:cNvPr id="22" name="Rechteck: obere Ecken abgerundet 21">
            <a:extLst>
              <a:ext uri="{FF2B5EF4-FFF2-40B4-BE49-F238E27FC236}">
                <a16:creationId xmlns:a16="http://schemas.microsoft.com/office/drawing/2014/main" id="{86567EFA-E74F-E3E6-56C3-F9BCBFCD3009}"/>
              </a:ext>
            </a:extLst>
          </p:cNvPr>
          <p:cNvSpPr/>
          <p:nvPr/>
        </p:nvSpPr>
        <p:spPr>
          <a:xfrm>
            <a:off x="2120901" y="5664760"/>
            <a:ext cx="1765301" cy="723341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Colin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B0C798A-D3CC-E621-1578-07450303C43B}"/>
              </a:ext>
            </a:extLst>
          </p:cNvPr>
          <p:cNvSpPr/>
          <p:nvPr/>
        </p:nvSpPr>
        <p:spPr>
          <a:xfrm>
            <a:off x="4182252" y="3481264"/>
            <a:ext cx="1765301" cy="174059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Industrie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5DD285F-A66D-9D02-4F0B-0AE5D4A4D039}"/>
              </a:ext>
            </a:extLst>
          </p:cNvPr>
          <p:cNvSpPr/>
          <p:nvPr/>
        </p:nvSpPr>
        <p:spPr>
          <a:xfrm>
            <a:off x="4175903" y="1180197"/>
            <a:ext cx="1765301" cy="174059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Kauffrau </a:t>
            </a:r>
          </a:p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Büro-</a:t>
            </a:r>
          </a:p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: obere Ecken abgerundet 24">
            <a:extLst>
              <a:ext uri="{FF2B5EF4-FFF2-40B4-BE49-F238E27FC236}">
                <a16:creationId xmlns:a16="http://schemas.microsoft.com/office/drawing/2014/main" id="{DFC1FD62-B8FC-812D-F49D-86C14588EDC3}"/>
              </a:ext>
            </a:extLst>
          </p:cNvPr>
          <p:cNvSpPr/>
          <p:nvPr/>
        </p:nvSpPr>
        <p:spPr>
          <a:xfrm>
            <a:off x="4182253" y="5664760"/>
            <a:ext cx="1765301" cy="723341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Jolina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5CC55F7-AFA1-1741-273A-232567F49994}"/>
              </a:ext>
            </a:extLst>
          </p:cNvPr>
          <p:cNvSpPr/>
          <p:nvPr/>
        </p:nvSpPr>
        <p:spPr>
          <a:xfrm>
            <a:off x="6243605" y="3481264"/>
            <a:ext cx="1765301" cy="174059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Verbands-</a:t>
            </a:r>
          </a:p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gemeinde-</a:t>
            </a:r>
          </a:p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verwaltung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A3076E2B-A287-39DB-DF5A-AC44534C85F4}"/>
              </a:ext>
            </a:extLst>
          </p:cNvPr>
          <p:cNvSpPr/>
          <p:nvPr/>
        </p:nvSpPr>
        <p:spPr>
          <a:xfrm>
            <a:off x="6237255" y="1180197"/>
            <a:ext cx="1765301" cy="174059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Fach-</a:t>
            </a:r>
          </a:p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informatiker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: obere Ecken abgerundet 27">
            <a:extLst>
              <a:ext uri="{FF2B5EF4-FFF2-40B4-BE49-F238E27FC236}">
                <a16:creationId xmlns:a16="http://schemas.microsoft.com/office/drawing/2014/main" id="{B22A5CCF-B18C-B099-F8D1-C0E84B3D80C9}"/>
              </a:ext>
            </a:extLst>
          </p:cNvPr>
          <p:cNvSpPr/>
          <p:nvPr/>
        </p:nvSpPr>
        <p:spPr>
          <a:xfrm>
            <a:off x="6243605" y="5664760"/>
            <a:ext cx="1765301" cy="723341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Moritz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1FA33EFD-3AF5-17F3-EA27-3C4796B50661}"/>
              </a:ext>
            </a:extLst>
          </p:cNvPr>
          <p:cNvSpPr/>
          <p:nvPr/>
        </p:nvSpPr>
        <p:spPr>
          <a:xfrm>
            <a:off x="8304957" y="3481264"/>
            <a:ext cx="1765301" cy="174059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Gesund-</a:t>
            </a:r>
            <a:b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heitsamt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369C23C1-E94D-3266-3018-EDA1209B14EF}"/>
              </a:ext>
            </a:extLst>
          </p:cNvPr>
          <p:cNvSpPr/>
          <p:nvPr/>
        </p:nvSpPr>
        <p:spPr>
          <a:xfrm>
            <a:off x="8298607" y="1180197"/>
            <a:ext cx="1765301" cy="174059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Duales </a:t>
            </a:r>
          </a:p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Studium </a:t>
            </a:r>
          </a:p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Verwaltung</a:t>
            </a:r>
          </a:p>
        </p:txBody>
      </p:sp>
      <p:sp>
        <p:nvSpPr>
          <p:cNvPr id="31" name="Rechteck: obere Ecken abgerundet 30">
            <a:extLst>
              <a:ext uri="{FF2B5EF4-FFF2-40B4-BE49-F238E27FC236}">
                <a16:creationId xmlns:a16="http://schemas.microsoft.com/office/drawing/2014/main" id="{0F2C8218-9297-7F1F-28A4-6B42F934A06E}"/>
              </a:ext>
            </a:extLst>
          </p:cNvPr>
          <p:cNvSpPr/>
          <p:nvPr/>
        </p:nvSpPr>
        <p:spPr>
          <a:xfrm>
            <a:off x="8304957" y="5664760"/>
            <a:ext cx="1765301" cy="723341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Timon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C869C0FD-146E-CAC6-17EB-BC536E63D079}"/>
              </a:ext>
            </a:extLst>
          </p:cNvPr>
          <p:cNvSpPr/>
          <p:nvPr/>
        </p:nvSpPr>
        <p:spPr>
          <a:xfrm>
            <a:off x="10366310" y="3481264"/>
            <a:ext cx="1765301" cy="174059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Bank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2D21EA67-52AD-684C-036E-904C03F5B13F}"/>
              </a:ext>
            </a:extLst>
          </p:cNvPr>
          <p:cNvSpPr/>
          <p:nvPr/>
        </p:nvSpPr>
        <p:spPr>
          <a:xfrm>
            <a:off x="10359960" y="1180197"/>
            <a:ext cx="1765301" cy="174059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Bankkaufmann</a:t>
            </a:r>
          </a:p>
        </p:txBody>
      </p:sp>
      <p:sp>
        <p:nvSpPr>
          <p:cNvPr id="34" name="Rechteck: obere Ecken abgerundet 33">
            <a:extLst>
              <a:ext uri="{FF2B5EF4-FFF2-40B4-BE49-F238E27FC236}">
                <a16:creationId xmlns:a16="http://schemas.microsoft.com/office/drawing/2014/main" id="{963B4A17-368E-BD15-2B26-8C02F3967016}"/>
              </a:ext>
            </a:extLst>
          </p:cNvPr>
          <p:cNvSpPr/>
          <p:nvPr/>
        </p:nvSpPr>
        <p:spPr>
          <a:xfrm>
            <a:off x="10359960" y="5664759"/>
            <a:ext cx="1765301" cy="723341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84C7349-7404-BAF9-5284-EFD1ABB455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z="3600" dirty="0">
                <a:solidFill>
                  <a:srgbClr val="002060"/>
                </a:solidFill>
              </a:rPr>
              <a:t>Diese Wege gehen unsere Schülerinnen und Schüler</a:t>
            </a:r>
            <a:endParaRPr lang="de-DE" sz="2800" dirty="0"/>
          </a:p>
        </p:txBody>
      </p:sp>
      <p:sp>
        <p:nvSpPr>
          <p:cNvPr id="39" name="Freeform: Shape 14">
            <a:extLst>
              <a:ext uri="{FF2B5EF4-FFF2-40B4-BE49-F238E27FC236}">
                <a16:creationId xmlns:a16="http://schemas.microsoft.com/office/drawing/2014/main" id="{F940FF3F-FA10-CC1C-4E7F-8D30F0B656B9}"/>
              </a:ext>
            </a:extLst>
          </p:cNvPr>
          <p:cNvSpPr/>
          <p:nvPr/>
        </p:nvSpPr>
        <p:spPr>
          <a:xfrm>
            <a:off x="195248" y="4483304"/>
            <a:ext cx="1813154" cy="2365540"/>
          </a:xfrm>
          <a:custGeom>
            <a:avLst/>
            <a:gdLst>
              <a:gd name="connsiteX0" fmla="*/ 0 w 1813154"/>
              <a:gd name="connsiteY0" fmla="*/ 2365541 h 2365540"/>
              <a:gd name="connsiteX1" fmla="*/ 951691 w 1813154"/>
              <a:gd name="connsiteY1" fmla="*/ 2365541 h 2365540"/>
              <a:gd name="connsiteX2" fmla="*/ 1813155 w 1813154"/>
              <a:gd name="connsiteY2" fmla="*/ 824000 h 2365540"/>
              <a:gd name="connsiteX3" fmla="*/ 1321856 w 1813154"/>
              <a:gd name="connsiteY3" fmla="*/ 0 h 2365540"/>
              <a:gd name="connsiteX4" fmla="*/ 0 w 1813154"/>
              <a:gd name="connsiteY4" fmla="*/ 2365541 h 236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154" h="2365540">
                <a:moveTo>
                  <a:pt x="0" y="2365541"/>
                </a:moveTo>
                <a:lnTo>
                  <a:pt x="951691" y="2365541"/>
                </a:lnTo>
                <a:lnTo>
                  <a:pt x="1813155" y="824000"/>
                </a:lnTo>
                <a:lnTo>
                  <a:pt x="1321856" y="0"/>
                </a:lnTo>
                <a:lnTo>
                  <a:pt x="0" y="2365541"/>
                </a:lnTo>
                <a:close/>
              </a:path>
            </a:pathLst>
          </a:custGeom>
          <a:solidFill>
            <a:srgbClr val="09265A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: Shape 59">
            <a:extLst>
              <a:ext uri="{FF2B5EF4-FFF2-40B4-BE49-F238E27FC236}">
                <a16:creationId xmlns:a16="http://schemas.microsoft.com/office/drawing/2014/main" id="{99B3663E-1511-8F57-6AA8-630616C807EC}"/>
              </a:ext>
            </a:extLst>
          </p:cNvPr>
          <p:cNvSpPr/>
          <p:nvPr/>
        </p:nvSpPr>
        <p:spPr>
          <a:xfrm flipH="1">
            <a:off x="1196857" y="4095753"/>
            <a:ext cx="1042835" cy="2762246"/>
          </a:xfrm>
          <a:custGeom>
            <a:avLst/>
            <a:gdLst>
              <a:gd name="connsiteX0" fmla="*/ 1038971 w 1038971"/>
              <a:gd name="connsiteY0" fmla="*/ 2742473 h 2742472"/>
              <a:gd name="connsiteX1" fmla="*/ 861141 w 1038971"/>
              <a:gd name="connsiteY1" fmla="*/ 2742473 h 2742472"/>
              <a:gd name="connsiteX2" fmla="*/ 0 w 1038971"/>
              <a:gd name="connsiteY2" fmla="*/ 1201343 h 2742472"/>
              <a:gd name="connsiteX3" fmla="*/ 716199 w 1038971"/>
              <a:gd name="connsiteY3" fmla="*/ 0 h 2742472"/>
              <a:gd name="connsiteX4" fmla="*/ 802210 w 1038971"/>
              <a:gd name="connsiteY4" fmla="*/ 153968 h 2742472"/>
              <a:gd name="connsiteX5" fmla="*/ 177831 w 1038971"/>
              <a:gd name="connsiteY5" fmla="*/ 1201343 h 2742472"/>
              <a:gd name="connsiteX6" fmla="*/ 1038971 w 1038971"/>
              <a:gd name="connsiteY6" fmla="*/ 2742473 h 274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8971" h="2742472">
                <a:moveTo>
                  <a:pt x="1038971" y="2742473"/>
                </a:moveTo>
                <a:lnTo>
                  <a:pt x="861141" y="2742473"/>
                </a:lnTo>
                <a:lnTo>
                  <a:pt x="0" y="1201343"/>
                </a:lnTo>
                <a:lnTo>
                  <a:pt x="716199" y="0"/>
                </a:lnTo>
                <a:lnTo>
                  <a:pt x="802210" y="153968"/>
                </a:lnTo>
                <a:lnTo>
                  <a:pt x="177831" y="1201343"/>
                </a:lnTo>
                <a:lnTo>
                  <a:pt x="1038971" y="2742473"/>
                </a:lnTo>
                <a:close/>
              </a:path>
            </a:pathLst>
          </a:custGeom>
          <a:solidFill>
            <a:srgbClr val="041D5A"/>
          </a:solidFill>
          <a:ln w="103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Grafik 40">
            <a:extLst>
              <a:ext uri="{FF2B5EF4-FFF2-40B4-BE49-F238E27FC236}">
                <a16:creationId xmlns:a16="http://schemas.microsoft.com/office/drawing/2014/main" id="{BD9F5D7B-8F0B-EA0F-7B96-FA8D14D352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34"/>
          <a:stretch/>
        </p:blipFill>
        <p:spPr>
          <a:xfrm>
            <a:off x="-243588" y="-13732"/>
            <a:ext cx="2297789" cy="6862575"/>
          </a:xfrm>
          <a:prstGeom prst="rect">
            <a:avLst/>
          </a:prstGeom>
        </p:spPr>
      </p:pic>
      <p:sp>
        <p:nvSpPr>
          <p:cNvPr id="42" name="Freeform: Shape 13">
            <a:extLst>
              <a:ext uri="{FF2B5EF4-FFF2-40B4-BE49-F238E27FC236}">
                <a16:creationId xmlns:a16="http://schemas.microsoft.com/office/drawing/2014/main" id="{B8FC8A6F-B91E-4B64-EED6-9F95669D1138}"/>
              </a:ext>
            </a:extLst>
          </p:cNvPr>
          <p:cNvSpPr/>
          <p:nvPr/>
        </p:nvSpPr>
        <p:spPr>
          <a:xfrm>
            <a:off x="-506628" y="-13731"/>
            <a:ext cx="2692831" cy="6862576"/>
          </a:xfrm>
          <a:custGeom>
            <a:avLst/>
            <a:gdLst>
              <a:gd name="connsiteX0" fmla="*/ 2161467 w 2692831"/>
              <a:gd name="connsiteY0" fmla="*/ 3625477 h 6862576"/>
              <a:gd name="connsiteX1" fmla="*/ 352474 w 2692831"/>
              <a:gd name="connsiteY1" fmla="*/ 6862577 h 6862576"/>
              <a:gd name="connsiteX2" fmla="*/ 879676 w 2692831"/>
              <a:gd name="connsiteY2" fmla="*/ 6862577 h 6862576"/>
              <a:gd name="connsiteX3" fmla="*/ 2692831 w 2692831"/>
              <a:gd name="connsiteY3" fmla="*/ 3618089 h 6862576"/>
              <a:gd name="connsiteX4" fmla="*/ 535736 w 2692831"/>
              <a:gd name="connsiteY4" fmla="*/ 0 h 6862576"/>
              <a:gd name="connsiteX5" fmla="*/ 0 w 2692831"/>
              <a:gd name="connsiteY5" fmla="*/ 0 h 6862576"/>
              <a:gd name="connsiteX6" fmla="*/ 2161467 w 2692831"/>
              <a:gd name="connsiteY6" fmla="*/ 3625477 h 6862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92831" h="6862576">
                <a:moveTo>
                  <a:pt x="2161467" y="3625477"/>
                </a:moveTo>
                <a:lnTo>
                  <a:pt x="352474" y="6862577"/>
                </a:lnTo>
                <a:lnTo>
                  <a:pt x="879676" y="6862577"/>
                </a:lnTo>
                <a:lnTo>
                  <a:pt x="2692831" y="3618089"/>
                </a:lnTo>
                <a:lnTo>
                  <a:pt x="535736" y="0"/>
                </a:lnTo>
                <a:lnTo>
                  <a:pt x="0" y="0"/>
                </a:lnTo>
                <a:lnTo>
                  <a:pt x="2161467" y="3625477"/>
                </a:lnTo>
                <a:close/>
              </a:path>
            </a:pathLst>
          </a:custGeom>
          <a:solidFill>
            <a:srgbClr val="DFE222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" descr="Startseite">
            <a:extLst>
              <a:ext uri="{FF2B5EF4-FFF2-40B4-BE49-F238E27FC236}">
                <a16:creationId xmlns:a16="http://schemas.microsoft.com/office/drawing/2014/main" id="{7BB16CB6-399F-A179-93DD-CE3865EDF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91" y="6581227"/>
            <a:ext cx="1042835" cy="34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7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2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3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4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4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5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6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6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1C57"/>
                                      </p:to>
                                    </p:animClr>
                                    <p:set>
                                      <p:cBhvr>
                                        <p:cTn id="7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665</Words>
  <Application>Microsoft Office PowerPoint</Application>
  <PresentationFormat>Breitbild</PresentationFormat>
  <Paragraphs>225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PRAXISORIENTIERT IN DIE ZUKUNFT</dc:title>
  <dc:creator>Christoph Lang</dc:creator>
  <cp:lastModifiedBy>Christoph Lang</cp:lastModifiedBy>
  <cp:revision>311</cp:revision>
  <cp:lastPrinted>2022-09-26T08:53:57Z</cp:lastPrinted>
  <dcterms:created xsi:type="dcterms:W3CDTF">2018-07-16T11:57:59Z</dcterms:created>
  <dcterms:modified xsi:type="dcterms:W3CDTF">2023-11-15T09:12:53Z</dcterms:modified>
</cp:coreProperties>
</file>